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14" r:id="rId2"/>
    <p:sldMasterId id="2147483726" r:id="rId3"/>
    <p:sldMasterId id="2147483738" r:id="rId4"/>
    <p:sldMasterId id="2147483808" r:id="rId5"/>
  </p:sldMasterIdLst>
  <p:notesMasterIdLst>
    <p:notesMasterId r:id="rId70"/>
  </p:notesMasterIdLst>
  <p:sldIdLst>
    <p:sldId id="256" r:id="rId6"/>
    <p:sldId id="257" r:id="rId7"/>
    <p:sldId id="334" r:id="rId8"/>
    <p:sldId id="335" r:id="rId9"/>
    <p:sldId id="336" r:id="rId10"/>
    <p:sldId id="368" r:id="rId11"/>
    <p:sldId id="369" r:id="rId12"/>
    <p:sldId id="370" r:id="rId13"/>
    <p:sldId id="307" r:id="rId14"/>
    <p:sldId id="323" r:id="rId15"/>
    <p:sldId id="259" r:id="rId16"/>
    <p:sldId id="322" r:id="rId17"/>
    <p:sldId id="321" r:id="rId18"/>
    <p:sldId id="268" r:id="rId19"/>
    <p:sldId id="281" r:id="rId20"/>
    <p:sldId id="338" r:id="rId21"/>
    <p:sldId id="339" r:id="rId22"/>
    <p:sldId id="340" r:id="rId23"/>
    <p:sldId id="341" r:id="rId24"/>
    <p:sldId id="372" r:id="rId25"/>
    <p:sldId id="342" r:id="rId26"/>
    <p:sldId id="313" r:id="rId27"/>
    <p:sldId id="314" r:id="rId28"/>
    <p:sldId id="327" r:id="rId29"/>
    <p:sldId id="326" r:id="rId30"/>
    <p:sldId id="315" r:id="rId31"/>
    <p:sldId id="318" r:id="rId32"/>
    <p:sldId id="319" r:id="rId33"/>
    <p:sldId id="328" r:id="rId34"/>
    <p:sldId id="329" r:id="rId35"/>
    <p:sldId id="330" r:id="rId36"/>
    <p:sldId id="331" r:id="rId37"/>
    <p:sldId id="365" r:id="rId38"/>
    <p:sldId id="371" r:id="rId39"/>
    <p:sldId id="366" r:id="rId40"/>
    <p:sldId id="332" r:id="rId41"/>
    <p:sldId id="333" r:id="rId42"/>
    <p:sldId id="317" r:id="rId43"/>
    <p:sldId id="344" r:id="rId44"/>
    <p:sldId id="346" r:id="rId45"/>
    <p:sldId id="310" r:id="rId46"/>
    <p:sldId id="316" r:id="rId47"/>
    <p:sldId id="311" r:id="rId48"/>
    <p:sldId id="363" r:id="rId49"/>
    <p:sldId id="347" r:id="rId50"/>
    <p:sldId id="348" r:id="rId51"/>
    <p:sldId id="349" r:id="rId52"/>
    <p:sldId id="350" r:id="rId53"/>
    <p:sldId id="351" r:id="rId54"/>
    <p:sldId id="352" r:id="rId55"/>
    <p:sldId id="353" r:id="rId56"/>
    <p:sldId id="354" r:id="rId57"/>
    <p:sldId id="355" r:id="rId58"/>
    <p:sldId id="356" r:id="rId59"/>
    <p:sldId id="357" r:id="rId60"/>
    <p:sldId id="358" r:id="rId61"/>
    <p:sldId id="359" r:id="rId62"/>
    <p:sldId id="360" r:id="rId63"/>
    <p:sldId id="361" r:id="rId64"/>
    <p:sldId id="362" r:id="rId65"/>
    <p:sldId id="320" r:id="rId66"/>
    <p:sldId id="364" r:id="rId67"/>
    <p:sldId id="289" r:id="rId68"/>
    <p:sldId id="367" r:id="rId69"/>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kumimoji="1" kern="1200">
        <a:solidFill>
          <a:schemeClr val="tx1"/>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kumimoji="1" kern="1200">
        <a:solidFill>
          <a:schemeClr val="tx1"/>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kumimoji="1" kern="1200">
        <a:solidFill>
          <a:schemeClr val="tx1"/>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kumimoji="1" kern="1200">
        <a:solidFill>
          <a:schemeClr val="tx1"/>
        </a:solidFill>
        <a:latin typeface="Times New Roman" pitchFamily="18" charset="0"/>
        <a:ea typeface="ＭＳ Ｐゴシック" pitchFamily="34" charset="-128"/>
        <a:cs typeface="Arial" charset="0"/>
      </a:defRPr>
    </a:lvl5pPr>
    <a:lvl6pPr marL="2286000" algn="l" defTabSz="914400" rtl="0" eaLnBrk="1" latinLnBrk="0" hangingPunct="1">
      <a:defRPr kumimoji="1" kern="1200">
        <a:solidFill>
          <a:schemeClr val="tx1"/>
        </a:solidFill>
        <a:latin typeface="Times New Roman" pitchFamily="18" charset="0"/>
        <a:ea typeface="ＭＳ Ｐゴシック" pitchFamily="34" charset="-128"/>
        <a:cs typeface="Arial" charset="0"/>
      </a:defRPr>
    </a:lvl6pPr>
    <a:lvl7pPr marL="2743200" algn="l" defTabSz="914400" rtl="0" eaLnBrk="1" latinLnBrk="0" hangingPunct="1">
      <a:defRPr kumimoji="1" kern="1200">
        <a:solidFill>
          <a:schemeClr val="tx1"/>
        </a:solidFill>
        <a:latin typeface="Times New Roman" pitchFamily="18" charset="0"/>
        <a:ea typeface="ＭＳ Ｐゴシック" pitchFamily="34" charset="-128"/>
        <a:cs typeface="Arial" charset="0"/>
      </a:defRPr>
    </a:lvl7pPr>
    <a:lvl8pPr marL="3200400" algn="l" defTabSz="914400" rtl="0" eaLnBrk="1" latinLnBrk="0" hangingPunct="1">
      <a:defRPr kumimoji="1" kern="1200">
        <a:solidFill>
          <a:schemeClr val="tx1"/>
        </a:solidFill>
        <a:latin typeface="Times New Roman" pitchFamily="18" charset="0"/>
        <a:ea typeface="ＭＳ Ｐゴシック" pitchFamily="34" charset="-128"/>
        <a:cs typeface="Arial" charset="0"/>
      </a:defRPr>
    </a:lvl8pPr>
    <a:lvl9pPr marL="3657600" algn="l" defTabSz="914400" rtl="0" eaLnBrk="1" latinLnBrk="0" hangingPunct="1">
      <a:defRPr kumimoji="1" kern="1200">
        <a:solidFill>
          <a:schemeClr val="tx1"/>
        </a:solidFill>
        <a:latin typeface="Times New Roman" pitchFamily="18"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47" autoAdjust="0"/>
    <p:restoredTop sz="94662" autoAdjust="0"/>
  </p:normalViewPr>
  <p:slideViewPr>
    <p:cSldViewPr>
      <p:cViewPr varScale="1">
        <p:scale>
          <a:sx n="70" d="100"/>
          <a:sy n="70" d="100"/>
        </p:scale>
        <p:origin x="-37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8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cs typeface="+mn-cs"/>
              </a:defRPr>
            </a:lvl1pPr>
          </a:lstStyle>
          <a:p>
            <a:pPr>
              <a:defRPr/>
            </a:pPr>
            <a:endParaRPr lang="en-US" altLang="ja-JP"/>
          </a:p>
        </p:txBody>
      </p:sp>
      <p:sp>
        <p:nvSpPr>
          <p:cNvPr id="76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cs typeface="+mn-cs"/>
              </a:defRPr>
            </a:lvl1pPr>
          </a:lstStyle>
          <a:p>
            <a:pPr>
              <a:defRPr/>
            </a:pPr>
            <a:endParaRPr lang="en-US" altLang="ja-JP"/>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50" charset="-128"/>
                <a:cs typeface="+mn-cs"/>
              </a:defRPr>
            </a:lvl1pPr>
          </a:lstStyle>
          <a:p>
            <a:pPr>
              <a:defRPr/>
            </a:pPr>
            <a:fld id="{BD5B40D1-FFB2-44BF-A0B4-39AADB77B03A}" type="slidenum">
              <a:rPr lang="en-US" altLang="ja-JP"/>
              <a:pPr>
                <a:defRPr/>
              </a:pPr>
              <a:t>‹#›</a:t>
            </a:fld>
            <a:endParaRPr lang="en-US" altLang="ja-JP"/>
          </a:p>
        </p:txBody>
      </p:sp>
    </p:spTree>
    <p:extLst>
      <p:ext uri="{BB962C8B-B14F-4D97-AF65-F5344CB8AC3E}">
        <p14:creationId xmlns:p14="http://schemas.microsoft.com/office/powerpoint/2010/main" xmlns="" val="1660545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34" charset="-128"/>
              </a:defRPr>
            </a:lvl1pPr>
            <a:lvl2pPr marL="742950" indent="-285750" eaLnBrk="0" hangingPunct="0">
              <a:defRPr kumimoji="1">
                <a:solidFill>
                  <a:schemeClr val="tx1"/>
                </a:solidFill>
                <a:latin typeface="Times New Roman" pitchFamily="18" charset="0"/>
                <a:ea typeface="ＭＳ Ｐゴシック" pitchFamily="34" charset="-128"/>
              </a:defRPr>
            </a:lvl2pPr>
            <a:lvl3pPr marL="1143000" indent="-228600" eaLnBrk="0" hangingPunct="0">
              <a:defRPr kumimoji="1">
                <a:solidFill>
                  <a:schemeClr val="tx1"/>
                </a:solidFill>
                <a:latin typeface="Times New Roman" pitchFamily="18" charset="0"/>
                <a:ea typeface="ＭＳ Ｐゴシック" pitchFamily="34" charset="-128"/>
              </a:defRPr>
            </a:lvl3pPr>
            <a:lvl4pPr marL="1600200" indent="-228600" eaLnBrk="0" hangingPunct="0">
              <a:defRPr kumimoji="1">
                <a:solidFill>
                  <a:schemeClr val="tx1"/>
                </a:solidFill>
                <a:latin typeface="Times New Roman" pitchFamily="18" charset="0"/>
                <a:ea typeface="ＭＳ Ｐゴシック" pitchFamily="34" charset="-128"/>
              </a:defRPr>
            </a:lvl4pPr>
            <a:lvl5pPr marL="2057400" indent="-228600" eaLnBrk="0" hangingPunct="0">
              <a:defRPr kumimoj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34" charset="-128"/>
              </a:defRPr>
            </a:lvl9pPr>
          </a:lstStyle>
          <a:p>
            <a:pPr eaLnBrk="1" hangingPunct="1"/>
            <a:fld id="{F7AD79AB-F215-4A3A-B990-7E0006A3C98F}" type="slidenum">
              <a:rPr lang="en-US" altLang="ja-JP" smtClean="0">
                <a:latin typeface="Arial" charset="0"/>
              </a:rPr>
              <a:pPr eaLnBrk="1" hangingPunct="1"/>
              <a:t>14</a:t>
            </a:fld>
            <a:endParaRPr lang="en-US" altLang="ja-JP"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Times New Roman" pitchFamily="18" charset="0"/>
                <a:ea typeface="ＭＳ Ｐゴシック" pitchFamily="34" charset="-128"/>
              </a:defRPr>
            </a:lvl1pPr>
            <a:lvl2pPr marL="742950" indent="-285750" eaLnBrk="0" hangingPunct="0">
              <a:defRPr kumimoji="1">
                <a:solidFill>
                  <a:schemeClr val="tx1"/>
                </a:solidFill>
                <a:latin typeface="Times New Roman" pitchFamily="18" charset="0"/>
                <a:ea typeface="ＭＳ Ｐゴシック" pitchFamily="34" charset="-128"/>
              </a:defRPr>
            </a:lvl2pPr>
            <a:lvl3pPr marL="1143000" indent="-228600" eaLnBrk="0" hangingPunct="0">
              <a:defRPr kumimoji="1">
                <a:solidFill>
                  <a:schemeClr val="tx1"/>
                </a:solidFill>
                <a:latin typeface="Times New Roman" pitchFamily="18" charset="0"/>
                <a:ea typeface="ＭＳ Ｐゴシック" pitchFamily="34" charset="-128"/>
              </a:defRPr>
            </a:lvl3pPr>
            <a:lvl4pPr marL="1600200" indent="-228600" eaLnBrk="0" hangingPunct="0">
              <a:defRPr kumimoji="1">
                <a:solidFill>
                  <a:schemeClr val="tx1"/>
                </a:solidFill>
                <a:latin typeface="Times New Roman" pitchFamily="18" charset="0"/>
                <a:ea typeface="ＭＳ Ｐゴシック" pitchFamily="34" charset="-128"/>
              </a:defRPr>
            </a:lvl4pPr>
            <a:lvl5pPr marL="2057400" indent="-228600" eaLnBrk="0" hangingPunct="0">
              <a:defRPr kumimoji="1">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34" charset="-128"/>
              </a:defRPr>
            </a:lvl9pPr>
          </a:lstStyle>
          <a:p>
            <a:pPr eaLnBrk="1" hangingPunct="1"/>
            <a:fld id="{49A84012-2F22-4F6F-B507-24A7DB5B1D4C}" type="slidenum">
              <a:rPr lang="en-US" altLang="ja-JP" smtClean="0">
                <a:latin typeface="Arial" charset="0"/>
              </a:rPr>
              <a:pPr eaLnBrk="1" hangingPunct="1"/>
              <a:t>63</a:t>
            </a:fld>
            <a:endParaRPr lang="en-US"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387E5F05-8E14-4777-9747-D0D41A63C50F}" type="slidenum">
              <a:rPr lang="en-US" altLang="ja-JP"/>
              <a:pPr>
                <a:defRPr/>
              </a:pPr>
              <a:t>‹#›</a:t>
            </a:fld>
            <a:endParaRPr lang="en-US" altLang="ja-JP"/>
          </a:p>
        </p:txBody>
      </p:sp>
    </p:spTree>
    <p:extLst>
      <p:ext uri="{BB962C8B-B14F-4D97-AF65-F5344CB8AC3E}">
        <p14:creationId xmlns:p14="http://schemas.microsoft.com/office/powerpoint/2010/main" xmlns="" val="415950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C04BF41B-DAF1-4238-A498-421D2D674F0B}" type="slidenum">
              <a:rPr lang="en-US" altLang="ja-JP"/>
              <a:pPr>
                <a:defRPr/>
              </a:pPr>
              <a:t>‹#›</a:t>
            </a:fld>
            <a:endParaRPr lang="en-US" altLang="ja-JP"/>
          </a:p>
        </p:txBody>
      </p:sp>
    </p:spTree>
    <p:extLst>
      <p:ext uri="{BB962C8B-B14F-4D97-AF65-F5344CB8AC3E}">
        <p14:creationId xmlns:p14="http://schemas.microsoft.com/office/powerpoint/2010/main" xmlns="" val="24576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72E548E5-306D-44AA-95FB-5641C43FACF8}" type="slidenum">
              <a:rPr lang="en-US" altLang="ja-JP"/>
              <a:pPr>
                <a:defRPr/>
              </a:pPr>
              <a:t>‹#›</a:t>
            </a:fld>
            <a:endParaRPr lang="en-US" altLang="ja-JP"/>
          </a:p>
        </p:txBody>
      </p:sp>
    </p:spTree>
    <p:extLst>
      <p:ext uri="{BB962C8B-B14F-4D97-AF65-F5344CB8AC3E}">
        <p14:creationId xmlns:p14="http://schemas.microsoft.com/office/powerpoint/2010/main" xmlns="" val="1417323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ea typeface="ＭＳ Ｐゴシック" pitchFamily="50" charset="-128"/>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ltLang="ja-JP"/>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ja-JP"/>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85544082-D3AA-44E7-BC36-DEF652E23E59}" type="slidenum">
              <a:rPr lang="en-US" altLang="ja-JP"/>
              <a:pPr>
                <a:defRPr/>
              </a:pPr>
              <a:t>‹#›</a:t>
            </a:fld>
            <a:endParaRPr lang="en-US" altLang="ja-JP"/>
          </a:p>
        </p:txBody>
      </p:sp>
    </p:spTree>
    <p:extLst>
      <p:ext uri="{BB962C8B-B14F-4D97-AF65-F5344CB8AC3E}">
        <p14:creationId xmlns:p14="http://schemas.microsoft.com/office/powerpoint/2010/main" xmlns="" val="182737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ja-JP"/>
          </a:p>
        </p:txBody>
      </p:sp>
      <p:sp>
        <p:nvSpPr>
          <p:cNvPr id="5" name="Footer Placeholder 21"/>
          <p:cNvSpPr>
            <a:spLocks noGrp="1"/>
          </p:cNvSpPr>
          <p:nvPr>
            <p:ph type="ftr" sz="quarter" idx="11"/>
          </p:nvPr>
        </p:nvSpPr>
        <p:spPr/>
        <p:txBody>
          <a:bodyPr/>
          <a:lstStyle>
            <a:lvl1pPr>
              <a:defRPr/>
            </a:lvl1pPr>
          </a:lstStyle>
          <a:p>
            <a:pPr>
              <a:defRPr/>
            </a:pPr>
            <a:endParaRPr lang="en-US" altLang="ja-JP"/>
          </a:p>
        </p:txBody>
      </p:sp>
      <p:sp>
        <p:nvSpPr>
          <p:cNvPr id="6" name="Slide Number Placeholder 17"/>
          <p:cNvSpPr>
            <a:spLocks noGrp="1"/>
          </p:cNvSpPr>
          <p:nvPr>
            <p:ph type="sldNum" sz="quarter" idx="12"/>
          </p:nvPr>
        </p:nvSpPr>
        <p:spPr/>
        <p:txBody>
          <a:bodyPr/>
          <a:lstStyle>
            <a:lvl1pPr>
              <a:defRPr/>
            </a:lvl1pPr>
          </a:lstStyle>
          <a:p>
            <a:pPr>
              <a:defRPr/>
            </a:pPr>
            <a:fld id="{23796EC6-CE95-435A-AA46-1D9D9C8604D7}" type="slidenum">
              <a:rPr lang="en-US" altLang="ja-JP"/>
              <a:pPr>
                <a:defRPr/>
              </a:pPr>
              <a:t>‹#›</a:t>
            </a:fld>
            <a:endParaRPr lang="en-US" altLang="ja-JP"/>
          </a:p>
        </p:txBody>
      </p:sp>
    </p:spTree>
    <p:extLst>
      <p:ext uri="{BB962C8B-B14F-4D97-AF65-F5344CB8AC3E}">
        <p14:creationId xmlns:p14="http://schemas.microsoft.com/office/powerpoint/2010/main" xmlns="" val="1370220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ltLang="ja-JP"/>
          </a:p>
        </p:txBody>
      </p:sp>
      <p:sp>
        <p:nvSpPr>
          <p:cNvPr id="7" name="Footer Placeholder 4"/>
          <p:cNvSpPr>
            <a:spLocks noGrp="1"/>
          </p:cNvSpPr>
          <p:nvPr>
            <p:ph type="ftr" sz="quarter" idx="11"/>
          </p:nvPr>
        </p:nvSpPr>
        <p:spPr/>
        <p:txBody>
          <a:bodyPr/>
          <a:lstStyle>
            <a:lvl1pPr>
              <a:defRPr/>
            </a:lvl1pPr>
            <a:extLst/>
          </a:lstStyle>
          <a:p>
            <a:pPr>
              <a:defRPr/>
            </a:pPr>
            <a:endParaRPr lang="en-US" altLang="ja-JP"/>
          </a:p>
        </p:txBody>
      </p:sp>
      <p:sp>
        <p:nvSpPr>
          <p:cNvPr id="8" name="Slide Number Placeholder 5"/>
          <p:cNvSpPr>
            <a:spLocks noGrp="1"/>
          </p:cNvSpPr>
          <p:nvPr>
            <p:ph type="sldNum" sz="quarter" idx="12"/>
          </p:nvPr>
        </p:nvSpPr>
        <p:spPr/>
        <p:txBody>
          <a:bodyPr/>
          <a:lstStyle>
            <a:lvl1pPr>
              <a:defRPr/>
            </a:lvl1pPr>
            <a:extLst/>
          </a:lstStyle>
          <a:p>
            <a:pPr>
              <a:defRPr/>
            </a:pPr>
            <a:fld id="{5C29C011-D7EE-433C-9953-8A5883D47B33}" type="slidenum">
              <a:rPr lang="en-US" altLang="ja-JP"/>
              <a:pPr>
                <a:defRPr/>
              </a:pPr>
              <a:t>‹#›</a:t>
            </a:fld>
            <a:endParaRPr lang="en-US" altLang="ja-JP"/>
          </a:p>
        </p:txBody>
      </p:sp>
    </p:spTree>
    <p:extLst>
      <p:ext uri="{BB962C8B-B14F-4D97-AF65-F5344CB8AC3E}">
        <p14:creationId xmlns:p14="http://schemas.microsoft.com/office/powerpoint/2010/main" xmlns="" val="217126134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ja-JP"/>
          </a:p>
        </p:txBody>
      </p:sp>
      <p:sp>
        <p:nvSpPr>
          <p:cNvPr id="6" name="Footer Placeholder 5"/>
          <p:cNvSpPr>
            <a:spLocks noGrp="1"/>
          </p:cNvSpPr>
          <p:nvPr>
            <p:ph type="ftr" sz="quarter" idx="11"/>
          </p:nvPr>
        </p:nvSpPr>
        <p:spPr/>
        <p:txBody>
          <a:bodyPr/>
          <a:lstStyle>
            <a:lvl1pPr>
              <a:defRPr/>
            </a:lvl1pPr>
            <a:extLst/>
          </a:lstStyle>
          <a:p>
            <a:pPr>
              <a:defRPr/>
            </a:pPr>
            <a:endParaRPr lang="en-US" altLang="ja-JP"/>
          </a:p>
        </p:txBody>
      </p:sp>
      <p:sp>
        <p:nvSpPr>
          <p:cNvPr id="7" name="Slide Number Placeholder 6"/>
          <p:cNvSpPr>
            <a:spLocks noGrp="1"/>
          </p:cNvSpPr>
          <p:nvPr>
            <p:ph type="sldNum" sz="quarter" idx="12"/>
          </p:nvPr>
        </p:nvSpPr>
        <p:spPr/>
        <p:txBody>
          <a:bodyPr/>
          <a:lstStyle>
            <a:lvl1pPr>
              <a:defRPr/>
            </a:lvl1pPr>
            <a:extLst/>
          </a:lstStyle>
          <a:p>
            <a:pPr>
              <a:defRPr/>
            </a:pPr>
            <a:fld id="{757A33B2-A0E9-4F4D-B71B-8E67A66D760F}" type="slidenum">
              <a:rPr lang="en-US" altLang="ja-JP"/>
              <a:pPr>
                <a:defRPr/>
              </a:pPr>
              <a:t>‹#›</a:t>
            </a:fld>
            <a:endParaRPr lang="en-US" altLang="ja-JP"/>
          </a:p>
        </p:txBody>
      </p:sp>
    </p:spTree>
    <p:extLst>
      <p:ext uri="{BB962C8B-B14F-4D97-AF65-F5344CB8AC3E}">
        <p14:creationId xmlns:p14="http://schemas.microsoft.com/office/powerpoint/2010/main" xmlns="" val="77666217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ltLang="ja-JP"/>
          </a:p>
        </p:txBody>
      </p:sp>
      <p:sp>
        <p:nvSpPr>
          <p:cNvPr id="8" name="Footer Placeholder 7"/>
          <p:cNvSpPr>
            <a:spLocks noGrp="1"/>
          </p:cNvSpPr>
          <p:nvPr>
            <p:ph type="ftr" sz="quarter" idx="11"/>
          </p:nvPr>
        </p:nvSpPr>
        <p:spPr/>
        <p:txBody>
          <a:bodyPr/>
          <a:lstStyle>
            <a:lvl1pPr>
              <a:defRPr/>
            </a:lvl1pPr>
            <a:extLst/>
          </a:lstStyle>
          <a:p>
            <a:pPr>
              <a:defRPr/>
            </a:pPr>
            <a:endParaRPr lang="en-US" altLang="ja-JP"/>
          </a:p>
        </p:txBody>
      </p:sp>
      <p:sp>
        <p:nvSpPr>
          <p:cNvPr id="9" name="Slide Number Placeholder 8"/>
          <p:cNvSpPr>
            <a:spLocks noGrp="1"/>
          </p:cNvSpPr>
          <p:nvPr>
            <p:ph type="sldNum" sz="quarter" idx="12"/>
          </p:nvPr>
        </p:nvSpPr>
        <p:spPr/>
        <p:txBody>
          <a:bodyPr/>
          <a:lstStyle>
            <a:lvl1pPr>
              <a:defRPr/>
            </a:lvl1pPr>
            <a:extLst/>
          </a:lstStyle>
          <a:p>
            <a:pPr>
              <a:defRPr/>
            </a:pPr>
            <a:fld id="{36B6F0F0-A047-4F4B-A368-B41FB0F57943}" type="slidenum">
              <a:rPr lang="en-US" altLang="ja-JP"/>
              <a:pPr>
                <a:defRPr/>
              </a:pPr>
              <a:t>‹#›</a:t>
            </a:fld>
            <a:endParaRPr lang="en-US" altLang="ja-JP"/>
          </a:p>
        </p:txBody>
      </p:sp>
    </p:spTree>
    <p:extLst>
      <p:ext uri="{BB962C8B-B14F-4D97-AF65-F5344CB8AC3E}">
        <p14:creationId xmlns:p14="http://schemas.microsoft.com/office/powerpoint/2010/main" xmlns="" val="370556336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ltLang="ja-JP"/>
          </a:p>
        </p:txBody>
      </p:sp>
      <p:sp>
        <p:nvSpPr>
          <p:cNvPr id="4" name="Footer Placeholder 3"/>
          <p:cNvSpPr>
            <a:spLocks noGrp="1"/>
          </p:cNvSpPr>
          <p:nvPr>
            <p:ph type="ftr" sz="quarter" idx="11"/>
          </p:nvPr>
        </p:nvSpPr>
        <p:spPr/>
        <p:txBody>
          <a:bodyPr/>
          <a:lstStyle>
            <a:lvl1pPr>
              <a:defRPr/>
            </a:lvl1pPr>
            <a:extLst/>
          </a:lstStyle>
          <a:p>
            <a:pPr>
              <a:defRPr/>
            </a:pPr>
            <a:endParaRPr lang="en-US" altLang="ja-JP"/>
          </a:p>
        </p:txBody>
      </p:sp>
      <p:sp>
        <p:nvSpPr>
          <p:cNvPr id="5" name="Slide Number Placeholder 4"/>
          <p:cNvSpPr>
            <a:spLocks noGrp="1"/>
          </p:cNvSpPr>
          <p:nvPr>
            <p:ph type="sldNum" sz="quarter" idx="12"/>
          </p:nvPr>
        </p:nvSpPr>
        <p:spPr/>
        <p:txBody>
          <a:bodyPr/>
          <a:lstStyle>
            <a:lvl1pPr>
              <a:defRPr/>
            </a:lvl1pPr>
            <a:extLst/>
          </a:lstStyle>
          <a:p>
            <a:pPr>
              <a:defRPr/>
            </a:pPr>
            <a:fld id="{C45CCE23-0849-414B-8A0D-5079657193E9}" type="slidenum">
              <a:rPr lang="en-US" altLang="ja-JP"/>
              <a:pPr>
                <a:defRPr/>
              </a:pPr>
              <a:t>‹#›</a:t>
            </a:fld>
            <a:endParaRPr lang="en-US" altLang="ja-JP"/>
          </a:p>
        </p:txBody>
      </p:sp>
    </p:spTree>
    <p:extLst>
      <p:ext uri="{BB962C8B-B14F-4D97-AF65-F5344CB8AC3E}">
        <p14:creationId xmlns:p14="http://schemas.microsoft.com/office/powerpoint/2010/main" xmlns="" val="415293368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ja-JP"/>
          </a:p>
        </p:txBody>
      </p:sp>
      <p:sp>
        <p:nvSpPr>
          <p:cNvPr id="3" name="Footer Placeholder 21"/>
          <p:cNvSpPr>
            <a:spLocks noGrp="1"/>
          </p:cNvSpPr>
          <p:nvPr>
            <p:ph type="ftr" sz="quarter" idx="11"/>
          </p:nvPr>
        </p:nvSpPr>
        <p:spPr/>
        <p:txBody>
          <a:bodyPr/>
          <a:lstStyle>
            <a:lvl1pPr>
              <a:defRPr/>
            </a:lvl1pPr>
          </a:lstStyle>
          <a:p>
            <a:pPr>
              <a:defRPr/>
            </a:pPr>
            <a:endParaRPr lang="en-US" altLang="ja-JP"/>
          </a:p>
        </p:txBody>
      </p:sp>
      <p:sp>
        <p:nvSpPr>
          <p:cNvPr id="4" name="Slide Number Placeholder 17"/>
          <p:cNvSpPr>
            <a:spLocks noGrp="1"/>
          </p:cNvSpPr>
          <p:nvPr>
            <p:ph type="sldNum" sz="quarter" idx="12"/>
          </p:nvPr>
        </p:nvSpPr>
        <p:spPr/>
        <p:txBody>
          <a:bodyPr/>
          <a:lstStyle>
            <a:lvl1pPr>
              <a:defRPr/>
            </a:lvl1pPr>
          </a:lstStyle>
          <a:p>
            <a:pPr>
              <a:defRPr/>
            </a:pPr>
            <a:fld id="{1C32E30F-BB20-4BFE-B6DF-B991FE03D8AA}" type="slidenum">
              <a:rPr lang="en-US" altLang="ja-JP"/>
              <a:pPr>
                <a:defRPr/>
              </a:pPr>
              <a:t>‹#›</a:t>
            </a:fld>
            <a:endParaRPr lang="en-US" altLang="ja-JP"/>
          </a:p>
        </p:txBody>
      </p:sp>
    </p:spTree>
    <p:extLst>
      <p:ext uri="{BB962C8B-B14F-4D97-AF65-F5344CB8AC3E}">
        <p14:creationId xmlns:p14="http://schemas.microsoft.com/office/powerpoint/2010/main" xmlns="" val="3693208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ltLang="ja-JP"/>
          </a:p>
        </p:txBody>
      </p:sp>
      <p:sp>
        <p:nvSpPr>
          <p:cNvPr id="6" name="Footer Placeholder 5"/>
          <p:cNvSpPr>
            <a:spLocks noGrp="1"/>
          </p:cNvSpPr>
          <p:nvPr>
            <p:ph type="ftr" sz="quarter" idx="11"/>
          </p:nvPr>
        </p:nvSpPr>
        <p:spPr/>
        <p:txBody>
          <a:bodyPr/>
          <a:lstStyle>
            <a:lvl1pPr>
              <a:defRPr/>
            </a:lvl1pPr>
            <a:extLst/>
          </a:lstStyle>
          <a:p>
            <a:pPr>
              <a:defRPr/>
            </a:pPr>
            <a:endParaRPr lang="en-US" altLang="ja-JP"/>
          </a:p>
        </p:txBody>
      </p:sp>
      <p:sp>
        <p:nvSpPr>
          <p:cNvPr id="7" name="Slide Number Placeholder 6"/>
          <p:cNvSpPr>
            <a:spLocks noGrp="1"/>
          </p:cNvSpPr>
          <p:nvPr>
            <p:ph type="sldNum" sz="quarter" idx="12"/>
          </p:nvPr>
        </p:nvSpPr>
        <p:spPr/>
        <p:txBody>
          <a:bodyPr/>
          <a:lstStyle>
            <a:lvl1pPr>
              <a:defRPr/>
            </a:lvl1pPr>
            <a:extLst/>
          </a:lstStyle>
          <a:p>
            <a:pPr>
              <a:defRPr/>
            </a:pPr>
            <a:fld id="{FE4678B6-191B-4FA0-A214-681332849D18}" type="slidenum">
              <a:rPr lang="en-US" altLang="ja-JP"/>
              <a:pPr>
                <a:defRPr/>
              </a:pPr>
              <a:t>‹#›</a:t>
            </a:fld>
            <a:endParaRPr lang="en-US" altLang="ja-JP"/>
          </a:p>
        </p:txBody>
      </p:sp>
    </p:spTree>
    <p:extLst>
      <p:ext uri="{BB962C8B-B14F-4D97-AF65-F5344CB8AC3E}">
        <p14:creationId xmlns:p14="http://schemas.microsoft.com/office/powerpoint/2010/main" xmlns="" val="180334277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83031142-2D81-4592-9161-926D4466179B}" type="slidenum">
              <a:rPr lang="en-US" altLang="ja-JP"/>
              <a:pPr>
                <a:defRPr/>
              </a:pPr>
              <a:t>‹#›</a:t>
            </a:fld>
            <a:endParaRPr lang="en-US" altLang="ja-JP"/>
          </a:p>
        </p:txBody>
      </p:sp>
    </p:spTree>
    <p:extLst>
      <p:ext uri="{BB962C8B-B14F-4D97-AF65-F5344CB8AC3E}">
        <p14:creationId xmlns:p14="http://schemas.microsoft.com/office/powerpoint/2010/main" xmlns="" val="354477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ea typeface="ＭＳ Ｐゴシック" pitchFamily="50" charset="-128"/>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ja-JP"/>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ltLang="ja-JP"/>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64A100C4-F858-4EE4-A2FE-879A82E2E424}" type="slidenum">
              <a:rPr lang="en-US" altLang="ja-JP"/>
              <a:pPr>
                <a:defRPr/>
              </a:pPr>
              <a:t>‹#›</a:t>
            </a:fld>
            <a:endParaRPr lang="en-US" altLang="ja-JP"/>
          </a:p>
        </p:txBody>
      </p:sp>
    </p:spTree>
    <p:extLst>
      <p:ext uri="{BB962C8B-B14F-4D97-AF65-F5344CB8AC3E}">
        <p14:creationId xmlns:p14="http://schemas.microsoft.com/office/powerpoint/2010/main" xmlns="" val="114688062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ja-JP"/>
          </a:p>
        </p:txBody>
      </p:sp>
      <p:sp>
        <p:nvSpPr>
          <p:cNvPr id="5" name="Footer Placeholder 21"/>
          <p:cNvSpPr>
            <a:spLocks noGrp="1"/>
          </p:cNvSpPr>
          <p:nvPr>
            <p:ph type="ftr" sz="quarter" idx="11"/>
          </p:nvPr>
        </p:nvSpPr>
        <p:spPr/>
        <p:txBody>
          <a:bodyPr/>
          <a:lstStyle>
            <a:lvl1pPr>
              <a:defRPr/>
            </a:lvl1pPr>
          </a:lstStyle>
          <a:p>
            <a:pPr>
              <a:defRPr/>
            </a:pPr>
            <a:endParaRPr lang="en-US" altLang="ja-JP"/>
          </a:p>
        </p:txBody>
      </p:sp>
      <p:sp>
        <p:nvSpPr>
          <p:cNvPr id="6" name="Slide Number Placeholder 17"/>
          <p:cNvSpPr>
            <a:spLocks noGrp="1"/>
          </p:cNvSpPr>
          <p:nvPr>
            <p:ph type="sldNum" sz="quarter" idx="12"/>
          </p:nvPr>
        </p:nvSpPr>
        <p:spPr/>
        <p:txBody>
          <a:bodyPr/>
          <a:lstStyle>
            <a:lvl1pPr>
              <a:defRPr/>
            </a:lvl1pPr>
          </a:lstStyle>
          <a:p>
            <a:pPr>
              <a:defRPr/>
            </a:pPr>
            <a:fld id="{C3CBA269-D4DF-4E42-B12B-92B672AF9562}" type="slidenum">
              <a:rPr lang="en-US" altLang="ja-JP"/>
              <a:pPr>
                <a:defRPr/>
              </a:pPr>
              <a:t>‹#›</a:t>
            </a:fld>
            <a:endParaRPr lang="en-US" altLang="ja-JP"/>
          </a:p>
        </p:txBody>
      </p:sp>
    </p:spTree>
    <p:extLst>
      <p:ext uri="{BB962C8B-B14F-4D97-AF65-F5344CB8AC3E}">
        <p14:creationId xmlns:p14="http://schemas.microsoft.com/office/powerpoint/2010/main" xmlns="" val="1127645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ltLang="ja-JP"/>
          </a:p>
        </p:txBody>
      </p:sp>
      <p:sp>
        <p:nvSpPr>
          <p:cNvPr id="5" name="Footer Placeholder 21"/>
          <p:cNvSpPr>
            <a:spLocks noGrp="1"/>
          </p:cNvSpPr>
          <p:nvPr>
            <p:ph type="ftr" sz="quarter" idx="11"/>
          </p:nvPr>
        </p:nvSpPr>
        <p:spPr/>
        <p:txBody>
          <a:bodyPr/>
          <a:lstStyle>
            <a:lvl1pPr>
              <a:defRPr/>
            </a:lvl1pPr>
          </a:lstStyle>
          <a:p>
            <a:pPr>
              <a:defRPr/>
            </a:pPr>
            <a:endParaRPr lang="en-US" altLang="ja-JP"/>
          </a:p>
        </p:txBody>
      </p:sp>
      <p:sp>
        <p:nvSpPr>
          <p:cNvPr id="6" name="Slide Number Placeholder 17"/>
          <p:cNvSpPr>
            <a:spLocks noGrp="1"/>
          </p:cNvSpPr>
          <p:nvPr>
            <p:ph type="sldNum" sz="quarter" idx="12"/>
          </p:nvPr>
        </p:nvSpPr>
        <p:spPr/>
        <p:txBody>
          <a:bodyPr/>
          <a:lstStyle>
            <a:lvl1pPr>
              <a:defRPr/>
            </a:lvl1pPr>
          </a:lstStyle>
          <a:p>
            <a:pPr>
              <a:defRPr/>
            </a:pPr>
            <a:fld id="{16983923-3D3B-4943-98B0-3167CE8BDBE3}" type="slidenum">
              <a:rPr lang="en-US" altLang="ja-JP"/>
              <a:pPr>
                <a:defRPr/>
              </a:pPr>
              <a:t>‹#›</a:t>
            </a:fld>
            <a:endParaRPr lang="en-US" altLang="ja-JP"/>
          </a:p>
        </p:txBody>
      </p:sp>
    </p:spTree>
    <p:extLst>
      <p:ext uri="{BB962C8B-B14F-4D97-AF65-F5344CB8AC3E}">
        <p14:creationId xmlns:p14="http://schemas.microsoft.com/office/powerpoint/2010/main" xmlns="" val="290712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C57C172E-BDB5-4604-AEB4-B97E0515B296}" type="slidenum">
              <a:rPr lang="en-US" altLang="ja-JP"/>
              <a:pPr>
                <a:defRPr/>
              </a:pPr>
              <a:t>‹#›</a:t>
            </a:fld>
            <a:endParaRPr lang="en-US" altLang="ja-JP"/>
          </a:p>
        </p:txBody>
      </p:sp>
    </p:spTree>
    <p:extLst>
      <p:ext uri="{BB962C8B-B14F-4D97-AF65-F5344CB8AC3E}">
        <p14:creationId xmlns:p14="http://schemas.microsoft.com/office/powerpoint/2010/main" xmlns="" val="80322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DC9DCDD6-B259-455C-9A2D-6015D4E95E90}" type="slidenum">
              <a:rPr lang="en-US" altLang="ja-JP"/>
              <a:pPr>
                <a:defRPr/>
              </a:pPr>
              <a:t>‹#›</a:t>
            </a:fld>
            <a:endParaRPr lang="en-US" altLang="ja-JP"/>
          </a:p>
        </p:txBody>
      </p:sp>
    </p:spTree>
    <p:extLst>
      <p:ext uri="{BB962C8B-B14F-4D97-AF65-F5344CB8AC3E}">
        <p14:creationId xmlns:p14="http://schemas.microsoft.com/office/powerpoint/2010/main" xmlns="" val="481854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21D545E1-E101-41DB-BBF3-A6AA6D717777}" type="slidenum">
              <a:rPr lang="en-US" altLang="ja-JP"/>
              <a:pPr>
                <a:defRPr/>
              </a:pPr>
              <a:t>‹#›</a:t>
            </a:fld>
            <a:endParaRPr lang="en-US" altLang="ja-JP"/>
          </a:p>
        </p:txBody>
      </p:sp>
    </p:spTree>
    <p:extLst>
      <p:ext uri="{BB962C8B-B14F-4D97-AF65-F5344CB8AC3E}">
        <p14:creationId xmlns:p14="http://schemas.microsoft.com/office/powerpoint/2010/main" xmlns="" val="1481200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E452BFA7-7EDC-4F90-A139-394C71F36859}" type="slidenum">
              <a:rPr lang="en-US" altLang="ja-JP"/>
              <a:pPr>
                <a:defRPr/>
              </a:pPr>
              <a:t>‹#›</a:t>
            </a:fld>
            <a:endParaRPr lang="en-US" altLang="ja-JP"/>
          </a:p>
        </p:txBody>
      </p:sp>
    </p:spTree>
    <p:extLst>
      <p:ext uri="{BB962C8B-B14F-4D97-AF65-F5344CB8AC3E}">
        <p14:creationId xmlns:p14="http://schemas.microsoft.com/office/powerpoint/2010/main" xmlns="" val="30845238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DA611DF7-3A22-4A4D-BAD1-3E0A71972CF1}" type="slidenum">
              <a:rPr lang="en-US" altLang="ja-JP"/>
              <a:pPr>
                <a:defRPr/>
              </a:pPr>
              <a:t>‹#›</a:t>
            </a:fld>
            <a:endParaRPr lang="en-US" altLang="ja-JP"/>
          </a:p>
        </p:txBody>
      </p:sp>
    </p:spTree>
    <p:extLst>
      <p:ext uri="{BB962C8B-B14F-4D97-AF65-F5344CB8AC3E}">
        <p14:creationId xmlns:p14="http://schemas.microsoft.com/office/powerpoint/2010/main" xmlns="" val="3330959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1CCE3E71-634E-4649-AD30-F030093179DF}" type="slidenum">
              <a:rPr lang="en-US" altLang="ja-JP"/>
              <a:pPr>
                <a:defRPr/>
              </a:pPr>
              <a:t>‹#›</a:t>
            </a:fld>
            <a:endParaRPr lang="en-US" altLang="ja-JP"/>
          </a:p>
        </p:txBody>
      </p:sp>
    </p:spTree>
    <p:extLst>
      <p:ext uri="{BB962C8B-B14F-4D97-AF65-F5344CB8AC3E}">
        <p14:creationId xmlns:p14="http://schemas.microsoft.com/office/powerpoint/2010/main" xmlns="" val="1164882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ja-JP"/>
          </a:p>
        </p:txBody>
      </p:sp>
      <p:sp>
        <p:nvSpPr>
          <p:cNvPr id="3" name="Footer Placeholder 4"/>
          <p:cNvSpPr>
            <a:spLocks noGrp="1"/>
          </p:cNvSpPr>
          <p:nvPr>
            <p:ph type="ftr" sz="quarter" idx="11"/>
          </p:nvPr>
        </p:nvSpPr>
        <p:spPr/>
        <p:txBody>
          <a:bodyPr/>
          <a:lstStyle>
            <a:lvl1pPr>
              <a:defRPr/>
            </a:lvl1pPr>
          </a:lstStyle>
          <a:p>
            <a:pPr>
              <a:defRPr/>
            </a:pPr>
            <a:endParaRPr lang="en-US" altLang="ja-JP"/>
          </a:p>
        </p:txBody>
      </p:sp>
      <p:sp>
        <p:nvSpPr>
          <p:cNvPr id="4" name="Slide Number Placeholder 5"/>
          <p:cNvSpPr>
            <a:spLocks noGrp="1"/>
          </p:cNvSpPr>
          <p:nvPr>
            <p:ph type="sldNum" sz="quarter" idx="12"/>
          </p:nvPr>
        </p:nvSpPr>
        <p:spPr/>
        <p:txBody>
          <a:bodyPr/>
          <a:lstStyle>
            <a:lvl1pPr>
              <a:defRPr/>
            </a:lvl1pPr>
          </a:lstStyle>
          <a:p>
            <a:pPr>
              <a:defRPr/>
            </a:pPr>
            <a:fld id="{40C218CB-B0AE-4DE9-8D25-32AFEC030F47}" type="slidenum">
              <a:rPr lang="en-US" altLang="ja-JP"/>
              <a:pPr>
                <a:defRPr/>
              </a:pPr>
              <a:t>‹#›</a:t>
            </a:fld>
            <a:endParaRPr lang="en-US" altLang="ja-JP"/>
          </a:p>
        </p:txBody>
      </p:sp>
    </p:spTree>
    <p:extLst>
      <p:ext uri="{BB962C8B-B14F-4D97-AF65-F5344CB8AC3E}">
        <p14:creationId xmlns:p14="http://schemas.microsoft.com/office/powerpoint/2010/main" xmlns="" val="224078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4"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ja-JP"/>
          </a:p>
        </p:txBody>
      </p:sp>
      <p:sp>
        <p:nvSpPr>
          <p:cNvPr id="7" name="Footer Placeholder 4"/>
          <p:cNvSpPr>
            <a:spLocks noGrp="1"/>
          </p:cNvSpPr>
          <p:nvPr>
            <p:ph type="ftr" sz="quarter" idx="11"/>
          </p:nvPr>
        </p:nvSpPr>
        <p:spPr/>
        <p:txBody>
          <a:bodyPr/>
          <a:lstStyle>
            <a:lvl1pPr>
              <a:defRPr/>
            </a:lvl1pPr>
          </a:lstStyle>
          <a:p>
            <a:pPr>
              <a:defRPr/>
            </a:pPr>
            <a:endParaRPr lang="en-US" altLang="ja-JP"/>
          </a:p>
        </p:txBody>
      </p:sp>
      <p:sp>
        <p:nvSpPr>
          <p:cNvPr id="8" name="Slide Number Placeholder 5"/>
          <p:cNvSpPr>
            <a:spLocks noGrp="1"/>
          </p:cNvSpPr>
          <p:nvPr>
            <p:ph type="sldNum" sz="quarter" idx="12"/>
          </p:nvPr>
        </p:nvSpPr>
        <p:spPr/>
        <p:txBody>
          <a:bodyPr/>
          <a:lstStyle>
            <a:lvl1pPr>
              <a:defRPr/>
            </a:lvl1pPr>
          </a:lstStyle>
          <a:p>
            <a:pPr>
              <a:defRPr/>
            </a:pPr>
            <a:fld id="{391EE05A-9B32-4731-9D0C-724E4B97D81B}" type="slidenum">
              <a:rPr lang="en-US" altLang="ja-JP"/>
              <a:pPr>
                <a:defRPr/>
              </a:pPr>
              <a:t>‹#›</a:t>
            </a:fld>
            <a:endParaRPr lang="en-US" altLang="ja-JP"/>
          </a:p>
        </p:txBody>
      </p:sp>
    </p:spTree>
    <p:extLst>
      <p:ext uri="{BB962C8B-B14F-4D97-AF65-F5344CB8AC3E}">
        <p14:creationId xmlns:p14="http://schemas.microsoft.com/office/powerpoint/2010/main" xmlns="" val="11700873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9CEF104A-CB84-4F08-9F61-4E75836150D3}" type="slidenum">
              <a:rPr lang="en-US" altLang="ja-JP"/>
              <a:pPr>
                <a:defRPr/>
              </a:pPr>
              <a:t>‹#›</a:t>
            </a:fld>
            <a:endParaRPr lang="en-US" altLang="ja-JP"/>
          </a:p>
        </p:txBody>
      </p:sp>
    </p:spTree>
    <p:extLst>
      <p:ext uri="{BB962C8B-B14F-4D97-AF65-F5344CB8AC3E}">
        <p14:creationId xmlns:p14="http://schemas.microsoft.com/office/powerpoint/2010/main" xmlns="" val="297742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E798CA11-DB75-4F21-85F5-69E0A7B2DBE1}" type="slidenum">
              <a:rPr lang="en-US" altLang="ja-JP"/>
              <a:pPr>
                <a:defRPr/>
              </a:pPr>
              <a:t>‹#›</a:t>
            </a:fld>
            <a:endParaRPr lang="en-US" altLang="ja-JP"/>
          </a:p>
        </p:txBody>
      </p:sp>
    </p:spTree>
    <p:extLst>
      <p:ext uri="{BB962C8B-B14F-4D97-AF65-F5344CB8AC3E}">
        <p14:creationId xmlns:p14="http://schemas.microsoft.com/office/powerpoint/2010/main" xmlns="" val="1376552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22AC4C9D-B88F-42F3-B4F5-C9E89FE6F30B}" type="slidenum">
              <a:rPr lang="en-US" altLang="ja-JP"/>
              <a:pPr>
                <a:defRPr/>
              </a:pPr>
              <a:t>‹#›</a:t>
            </a:fld>
            <a:endParaRPr lang="en-US" altLang="ja-JP"/>
          </a:p>
        </p:txBody>
      </p:sp>
    </p:spTree>
    <p:extLst>
      <p:ext uri="{BB962C8B-B14F-4D97-AF65-F5344CB8AC3E}">
        <p14:creationId xmlns:p14="http://schemas.microsoft.com/office/powerpoint/2010/main" xmlns="" val="906624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2263AFD1-9C6A-44B7-BD34-826DBF4C924F}" type="slidenum">
              <a:rPr lang="en-US" altLang="ja-JP"/>
              <a:pPr>
                <a:defRPr/>
              </a:pPr>
              <a:t>‹#›</a:t>
            </a:fld>
            <a:endParaRPr lang="en-US" altLang="ja-JP"/>
          </a:p>
        </p:txBody>
      </p:sp>
    </p:spTree>
    <p:extLst>
      <p:ext uri="{BB962C8B-B14F-4D97-AF65-F5344CB8AC3E}">
        <p14:creationId xmlns:p14="http://schemas.microsoft.com/office/powerpoint/2010/main" xmlns="" val="49120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D73269DB-1CD0-482A-8D28-9D62A926621D}" type="slidenum">
              <a:rPr lang="en-US" altLang="ja-JP"/>
              <a:pPr>
                <a:defRPr/>
              </a:pPr>
              <a:t>‹#›</a:t>
            </a:fld>
            <a:endParaRPr lang="en-US" altLang="ja-JP"/>
          </a:p>
        </p:txBody>
      </p:sp>
    </p:spTree>
    <p:extLst>
      <p:ext uri="{BB962C8B-B14F-4D97-AF65-F5344CB8AC3E}">
        <p14:creationId xmlns:p14="http://schemas.microsoft.com/office/powerpoint/2010/main" xmlns="" val="2962868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F9B30D6E-334D-44ED-A25D-791CDD820544}" type="slidenum">
              <a:rPr lang="en-US" altLang="ja-JP"/>
              <a:pPr>
                <a:defRPr/>
              </a:pPr>
              <a:t>‹#›</a:t>
            </a:fld>
            <a:endParaRPr lang="en-US" altLang="ja-JP"/>
          </a:p>
        </p:txBody>
      </p:sp>
    </p:spTree>
    <p:extLst>
      <p:ext uri="{BB962C8B-B14F-4D97-AF65-F5344CB8AC3E}">
        <p14:creationId xmlns:p14="http://schemas.microsoft.com/office/powerpoint/2010/main" xmlns="" val="3183650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B4300B91-86E2-415E-B9B0-3DAD4077A259}" type="slidenum">
              <a:rPr lang="en-US" altLang="ja-JP"/>
              <a:pPr>
                <a:defRPr/>
              </a:pPr>
              <a:t>‹#›</a:t>
            </a:fld>
            <a:endParaRPr lang="en-US" altLang="ja-JP"/>
          </a:p>
        </p:txBody>
      </p:sp>
    </p:spTree>
    <p:extLst>
      <p:ext uri="{BB962C8B-B14F-4D97-AF65-F5344CB8AC3E}">
        <p14:creationId xmlns:p14="http://schemas.microsoft.com/office/powerpoint/2010/main" xmlns="" val="2468699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C374872E-B3AE-4872-AF64-19008D50D01E}" type="slidenum">
              <a:rPr lang="en-US" altLang="ja-JP"/>
              <a:pPr>
                <a:defRPr/>
              </a:pPr>
              <a:t>‹#›</a:t>
            </a:fld>
            <a:endParaRPr lang="en-US" altLang="ja-JP"/>
          </a:p>
        </p:txBody>
      </p:sp>
    </p:spTree>
    <p:extLst>
      <p:ext uri="{BB962C8B-B14F-4D97-AF65-F5344CB8AC3E}">
        <p14:creationId xmlns:p14="http://schemas.microsoft.com/office/powerpoint/2010/main" xmlns="" val="2022132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9FB44C14-63A3-4C3F-BC7A-4BEAC1F4E414}" type="slidenum">
              <a:rPr lang="en-US" altLang="ja-JP"/>
              <a:pPr>
                <a:defRPr/>
              </a:pPr>
              <a:t>‹#›</a:t>
            </a:fld>
            <a:endParaRPr lang="en-US" altLang="ja-JP"/>
          </a:p>
        </p:txBody>
      </p:sp>
    </p:spTree>
    <p:extLst>
      <p:ext uri="{BB962C8B-B14F-4D97-AF65-F5344CB8AC3E}">
        <p14:creationId xmlns:p14="http://schemas.microsoft.com/office/powerpoint/2010/main" xmlns="" val="3890592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BA264692-29DE-4F61-8BF5-0A50C5158929}" type="slidenum">
              <a:rPr lang="en-US" altLang="ja-JP"/>
              <a:pPr>
                <a:defRPr/>
              </a:pPr>
              <a:t>‹#›</a:t>
            </a:fld>
            <a:endParaRPr lang="en-US" altLang="ja-JP"/>
          </a:p>
        </p:txBody>
      </p:sp>
    </p:spTree>
    <p:extLst>
      <p:ext uri="{BB962C8B-B14F-4D97-AF65-F5344CB8AC3E}">
        <p14:creationId xmlns:p14="http://schemas.microsoft.com/office/powerpoint/2010/main" xmlns="" val="14116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ltLang="ja-JP"/>
          </a:p>
        </p:txBody>
      </p:sp>
      <p:sp>
        <p:nvSpPr>
          <p:cNvPr id="7" name="Footer Placeholder 5"/>
          <p:cNvSpPr>
            <a:spLocks noGrp="1"/>
          </p:cNvSpPr>
          <p:nvPr>
            <p:ph type="ftr" sz="quarter" idx="16"/>
          </p:nvPr>
        </p:nvSpPr>
        <p:spPr/>
        <p:txBody>
          <a:bodyPr/>
          <a:lstStyle>
            <a:lvl1pPr>
              <a:defRPr/>
            </a:lvl1pPr>
          </a:lstStyle>
          <a:p>
            <a:pPr>
              <a:defRPr/>
            </a:pPr>
            <a:endParaRPr lang="en-US" altLang="ja-JP"/>
          </a:p>
        </p:txBody>
      </p:sp>
      <p:sp>
        <p:nvSpPr>
          <p:cNvPr id="8" name="Slide Number Placeholder 6"/>
          <p:cNvSpPr>
            <a:spLocks noGrp="1"/>
          </p:cNvSpPr>
          <p:nvPr>
            <p:ph type="sldNum" sz="quarter" idx="17"/>
          </p:nvPr>
        </p:nvSpPr>
        <p:spPr/>
        <p:txBody>
          <a:bodyPr/>
          <a:lstStyle>
            <a:lvl1pPr>
              <a:defRPr/>
            </a:lvl1pPr>
          </a:lstStyle>
          <a:p>
            <a:pPr>
              <a:defRPr/>
            </a:pPr>
            <a:fld id="{7861CE70-E6BE-4E8A-B6B6-E1C93682F901}" type="slidenum">
              <a:rPr lang="en-US" altLang="ja-JP"/>
              <a:pPr>
                <a:defRPr/>
              </a:pPr>
              <a:t>‹#›</a:t>
            </a:fld>
            <a:endParaRPr lang="en-US" altLang="ja-JP"/>
          </a:p>
        </p:txBody>
      </p:sp>
    </p:spTree>
    <p:extLst>
      <p:ext uri="{BB962C8B-B14F-4D97-AF65-F5344CB8AC3E}">
        <p14:creationId xmlns:p14="http://schemas.microsoft.com/office/powerpoint/2010/main" xmlns="" val="28357228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ja-JP"/>
          </a:p>
        </p:txBody>
      </p:sp>
      <p:sp>
        <p:nvSpPr>
          <p:cNvPr id="3" name="Footer Placeholder 4"/>
          <p:cNvSpPr>
            <a:spLocks noGrp="1"/>
          </p:cNvSpPr>
          <p:nvPr>
            <p:ph type="ftr" sz="quarter" idx="11"/>
          </p:nvPr>
        </p:nvSpPr>
        <p:spPr/>
        <p:txBody>
          <a:bodyPr/>
          <a:lstStyle>
            <a:lvl1pPr>
              <a:defRPr/>
            </a:lvl1pPr>
          </a:lstStyle>
          <a:p>
            <a:pPr>
              <a:defRPr/>
            </a:pPr>
            <a:endParaRPr lang="en-US" altLang="ja-JP"/>
          </a:p>
        </p:txBody>
      </p:sp>
      <p:sp>
        <p:nvSpPr>
          <p:cNvPr id="4" name="Slide Number Placeholder 5"/>
          <p:cNvSpPr>
            <a:spLocks noGrp="1"/>
          </p:cNvSpPr>
          <p:nvPr>
            <p:ph type="sldNum" sz="quarter" idx="12"/>
          </p:nvPr>
        </p:nvSpPr>
        <p:spPr/>
        <p:txBody>
          <a:bodyPr/>
          <a:lstStyle>
            <a:lvl1pPr>
              <a:defRPr/>
            </a:lvl1pPr>
          </a:lstStyle>
          <a:p>
            <a:pPr>
              <a:defRPr/>
            </a:pPr>
            <a:fld id="{ECBDAF36-D039-40C7-BA17-798714356C2C}" type="slidenum">
              <a:rPr lang="en-US" altLang="ja-JP"/>
              <a:pPr>
                <a:defRPr/>
              </a:pPr>
              <a:t>‹#›</a:t>
            </a:fld>
            <a:endParaRPr lang="en-US" altLang="ja-JP"/>
          </a:p>
        </p:txBody>
      </p:sp>
    </p:spTree>
    <p:extLst>
      <p:ext uri="{BB962C8B-B14F-4D97-AF65-F5344CB8AC3E}">
        <p14:creationId xmlns:p14="http://schemas.microsoft.com/office/powerpoint/2010/main" xmlns="" val="4145866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1B31A1D3-4B35-49B7-ACE3-02646B8953AA}" type="slidenum">
              <a:rPr lang="en-US" altLang="ja-JP"/>
              <a:pPr>
                <a:defRPr/>
              </a:pPr>
              <a:t>‹#›</a:t>
            </a:fld>
            <a:endParaRPr lang="en-US" altLang="ja-JP"/>
          </a:p>
        </p:txBody>
      </p:sp>
    </p:spTree>
    <p:extLst>
      <p:ext uri="{BB962C8B-B14F-4D97-AF65-F5344CB8AC3E}">
        <p14:creationId xmlns:p14="http://schemas.microsoft.com/office/powerpoint/2010/main" xmlns="" val="2576885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ja-JP"/>
          </a:p>
        </p:txBody>
      </p:sp>
      <p:sp>
        <p:nvSpPr>
          <p:cNvPr id="6" name="Footer Placeholder 4"/>
          <p:cNvSpPr>
            <a:spLocks noGrp="1"/>
          </p:cNvSpPr>
          <p:nvPr>
            <p:ph type="ftr" sz="quarter" idx="11"/>
          </p:nvPr>
        </p:nvSpPr>
        <p:spPr/>
        <p:txBody>
          <a:bodyPr/>
          <a:lstStyle>
            <a:lvl1pPr>
              <a:defRPr/>
            </a:lvl1pPr>
          </a:lstStyle>
          <a:p>
            <a:pPr>
              <a:defRPr/>
            </a:pPr>
            <a:endParaRPr lang="en-US" altLang="ja-JP"/>
          </a:p>
        </p:txBody>
      </p:sp>
      <p:sp>
        <p:nvSpPr>
          <p:cNvPr id="7" name="Slide Number Placeholder 5"/>
          <p:cNvSpPr>
            <a:spLocks noGrp="1"/>
          </p:cNvSpPr>
          <p:nvPr>
            <p:ph type="sldNum" sz="quarter" idx="12"/>
          </p:nvPr>
        </p:nvSpPr>
        <p:spPr/>
        <p:txBody>
          <a:bodyPr/>
          <a:lstStyle>
            <a:lvl1pPr>
              <a:defRPr/>
            </a:lvl1pPr>
          </a:lstStyle>
          <a:p>
            <a:pPr>
              <a:defRPr/>
            </a:pPr>
            <a:fld id="{156457E2-E81C-42CE-9CDB-F8E2E15E9BFD}" type="slidenum">
              <a:rPr lang="en-US" altLang="ja-JP"/>
              <a:pPr>
                <a:defRPr/>
              </a:pPr>
              <a:t>‹#›</a:t>
            </a:fld>
            <a:endParaRPr lang="en-US" altLang="ja-JP"/>
          </a:p>
        </p:txBody>
      </p:sp>
    </p:spTree>
    <p:extLst>
      <p:ext uri="{BB962C8B-B14F-4D97-AF65-F5344CB8AC3E}">
        <p14:creationId xmlns:p14="http://schemas.microsoft.com/office/powerpoint/2010/main" xmlns="" val="2332736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B79F8920-282A-4559-8AEB-37A1EE7B5142}" type="slidenum">
              <a:rPr lang="en-US" altLang="ja-JP"/>
              <a:pPr>
                <a:defRPr/>
              </a:pPr>
              <a:t>‹#›</a:t>
            </a:fld>
            <a:endParaRPr lang="en-US" altLang="ja-JP"/>
          </a:p>
        </p:txBody>
      </p:sp>
    </p:spTree>
    <p:extLst>
      <p:ext uri="{BB962C8B-B14F-4D97-AF65-F5344CB8AC3E}">
        <p14:creationId xmlns:p14="http://schemas.microsoft.com/office/powerpoint/2010/main" xmlns="" val="19821701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5F5E22C0-08F8-4B97-A380-71373EAEA272}" type="slidenum">
              <a:rPr lang="en-US" altLang="ja-JP"/>
              <a:pPr>
                <a:defRPr/>
              </a:pPr>
              <a:t>‹#›</a:t>
            </a:fld>
            <a:endParaRPr lang="en-US" altLang="ja-JP"/>
          </a:p>
        </p:txBody>
      </p:sp>
    </p:spTree>
    <p:extLst>
      <p:ext uri="{BB962C8B-B14F-4D97-AF65-F5344CB8AC3E}">
        <p14:creationId xmlns:p14="http://schemas.microsoft.com/office/powerpoint/2010/main" xmlns="" val="2914374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ltLang="ja-JP"/>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ltLang="ja-JP"/>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85544082-D3AA-44E7-BC36-DEF652E23E59}" type="slidenum">
              <a:rPr lang="en-US" altLang="ja-JP" smtClean="0"/>
              <a:pPr>
                <a:defRPr/>
              </a:pPr>
              <a: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ltLang="ja-JP"/>
          </a:p>
        </p:txBody>
      </p:sp>
      <p:sp>
        <p:nvSpPr>
          <p:cNvPr id="9" name="Slide Number Placeholder 8"/>
          <p:cNvSpPr>
            <a:spLocks noGrp="1"/>
          </p:cNvSpPr>
          <p:nvPr>
            <p:ph type="sldNum" sz="quarter" idx="15"/>
          </p:nvPr>
        </p:nvSpPr>
        <p:spPr/>
        <p:txBody>
          <a:bodyPr rtlCol="0"/>
          <a:lstStyle/>
          <a:p>
            <a:pPr>
              <a:defRPr/>
            </a:pPr>
            <a:fld id="{23796EC6-CE95-435A-AA46-1D9D9C8604D7}" type="slidenum">
              <a:rPr lang="en-US" altLang="ja-JP" smtClean="0"/>
              <a:pPr>
                <a:defRPr/>
              </a:pPr>
              <a:t>‹#›</a:t>
            </a:fld>
            <a:endParaRPr lang="en-US" altLang="ja-JP"/>
          </a:p>
        </p:txBody>
      </p:sp>
      <p:sp>
        <p:nvSpPr>
          <p:cNvPr id="10" name="Footer Placeholder 9"/>
          <p:cNvSpPr>
            <a:spLocks noGrp="1"/>
          </p:cNvSpPr>
          <p:nvPr>
            <p:ph type="ftr" sz="quarter" idx="16"/>
          </p:nvPr>
        </p:nvSpPr>
        <p:spPr/>
        <p:txBody>
          <a:bodyPr rtlCol="0"/>
          <a:lstStyle/>
          <a:p>
            <a:pPr>
              <a:defRPr/>
            </a:pPr>
            <a:endParaRPr lang="en-US" altLang="ja-JP"/>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ltLang="ja-JP"/>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ltLang="ja-JP"/>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5C29C011-D7EE-433C-9953-8A5883D47B33}" type="slidenum">
              <a:rPr lang="en-US" altLang="ja-JP" smtClean="0"/>
              <a:pPr>
                <a:defRPr/>
              </a:pPr>
              <a:t>‹#›</a:t>
            </a:fld>
            <a:endParaRPr lang="en-US" altLang="ja-JP"/>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757A33B2-A0E9-4F4D-B71B-8E67A66D760F}" type="slidenum">
              <a:rPr lang="en-US" altLang="ja-JP" smtClean="0"/>
              <a:pPr>
                <a:defRPr/>
              </a:pPr>
              <a:t>‹#›</a:t>
            </a:fld>
            <a:endParaRPr lang="en-US" altLang="ja-JP"/>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36B6F0F0-A047-4F4B-A368-B41FB0F57943}" type="slidenum">
              <a:rPr lang="en-US" altLang="ja-JP" smtClean="0"/>
              <a:pPr>
                <a:defRPr/>
              </a:pPr>
              <a:t>‹#›</a:t>
            </a:fld>
            <a:endParaRPr lang="en-US" altLang="ja-JP"/>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lourish2.png"/>
          <p:cNvPicPr>
            <a:picLocks noChangeAspect="1"/>
          </p:cNvPicPr>
          <p:nvPr/>
        </p:nvPicPr>
        <p:blipFill>
          <a:blip r:embed="rId2">
            <a:clrChange>
              <a:clrFrom>
                <a:srgbClr val="000000"/>
              </a:clrFrom>
              <a:clrTo>
                <a:srgbClr val="000000">
                  <a:alpha val="0"/>
                </a:srgbClr>
              </a:clrTo>
            </a:clrChange>
            <a:lum bright="-14000"/>
            <a:extLst>
              <a:ext uri="{28A0092B-C50C-407E-A947-70E740481C1C}">
                <a14:useLocalDpi xmlns:a14="http://schemas.microsoft.com/office/drawing/2010/main" xmlns="" val="0"/>
              </a:ext>
            </a:extLst>
          </a:blip>
          <a:srcRect/>
          <a:stretch>
            <a:fillRect/>
          </a:stretch>
        </p:blipFill>
        <p:spPr bwMode="auto">
          <a:xfrm>
            <a:off x="0" y="1619250"/>
            <a:ext cx="9144000"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Date Placeholder 6"/>
          <p:cNvSpPr>
            <a:spLocks noGrp="1"/>
          </p:cNvSpPr>
          <p:nvPr>
            <p:ph type="dt" sz="half" idx="15"/>
          </p:nvPr>
        </p:nvSpPr>
        <p:spPr/>
        <p:txBody>
          <a:bodyPr/>
          <a:lstStyle>
            <a:lvl1pPr>
              <a:defRPr/>
            </a:lvl1pPr>
          </a:lstStyle>
          <a:p>
            <a:pPr>
              <a:defRPr/>
            </a:pPr>
            <a:endParaRPr lang="en-US" altLang="ja-JP"/>
          </a:p>
        </p:txBody>
      </p:sp>
      <p:sp>
        <p:nvSpPr>
          <p:cNvPr id="9" name="Footer Placeholder 7"/>
          <p:cNvSpPr>
            <a:spLocks noGrp="1"/>
          </p:cNvSpPr>
          <p:nvPr>
            <p:ph type="ftr" sz="quarter" idx="16"/>
          </p:nvPr>
        </p:nvSpPr>
        <p:spPr/>
        <p:txBody>
          <a:bodyPr/>
          <a:lstStyle>
            <a:lvl1pPr>
              <a:defRPr/>
            </a:lvl1pPr>
          </a:lstStyle>
          <a:p>
            <a:pPr>
              <a:defRPr/>
            </a:pPr>
            <a:endParaRPr lang="en-US" altLang="ja-JP"/>
          </a:p>
        </p:txBody>
      </p:sp>
      <p:sp>
        <p:nvSpPr>
          <p:cNvPr id="10" name="Slide Number Placeholder 8"/>
          <p:cNvSpPr>
            <a:spLocks noGrp="1"/>
          </p:cNvSpPr>
          <p:nvPr>
            <p:ph type="sldNum" sz="quarter" idx="17"/>
          </p:nvPr>
        </p:nvSpPr>
        <p:spPr/>
        <p:txBody>
          <a:bodyPr/>
          <a:lstStyle>
            <a:lvl1pPr>
              <a:defRPr/>
            </a:lvl1pPr>
          </a:lstStyle>
          <a:p>
            <a:pPr>
              <a:defRPr/>
            </a:pPr>
            <a:fld id="{BCD00CE8-9494-4B3E-AD08-94862184C1F0}" type="slidenum">
              <a:rPr lang="en-US" altLang="ja-JP"/>
              <a:pPr>
                <a:defRPr/>
              </a:pPr>
              <a:t>‹#›</a:t>
            </a:fld>
            <a:endParaRPr lang="en-US" altLang="ja-JP"/>
          </a:p>
        </p:txBody>
      </p:sp>
    </p:spTree>
    <p:extLst>
      <p:ext uri="{BB962C8B-B14F-4D97-AF65-F5344CB8AC3E}">
        <p14:creationId xmlns:p14="http://schemas.microsoft.com/office/powerpoint/2010/main" xmlns="" val="2212543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ltLang="ja-JP"/>
          </a:p>
        </p:txBody>
      </p:sp>
      <p:sp>
        <p:nvSpPr>
          <p:cNvPr id="7" name="Slide Number Placeholder 6"/>
          <p:cNvSpPr>
            <a:spLocks noGrp="1"/>
          </p:cNvSpPr>
          <p:nvPr>
            <p:ph type="sldNum" sz="quarter" idx="11"/>
          </p:nvPr>
        </p:nvSpPr>
        <p:spPr/>
        <p:txBody>
          <a:bodyPr rtlCol="0"/>
          <a:lstStyle/>
          <a:p>
            <a:pPr>
              <a:defRPr/>
            </a:pPr>
            <a:fld id="{C45CCE23-0849-414B-8A0D-5079657193E9}" type="slidenum">
              <a:rPr lang="en-US" altLang="ja-JP" smtClean="0"/>
              <a:pPr>
                <a:defRPr/>
              </a:pPr>
              <a:t>‹#›</a:t>
            </a:fld>
            <a:endParaRPr lang="en-US" altLang="ja-JP"/>
          </a:p>
        </p:txBody>
      </p:sp>
      <p:sp>
        <p:nvSpPr>
          <p:cNvPr id="8" name="Footer Placeholder 7"/>
          <p:cNvSpPr>
            <a:spLocks noGrp="1"/>
          </p:cNvSpPr>
          <p:nvPr>
            <p:ph type="ftr" sz="quarter" idx="12"/>
          </p:nvPr>
        </p:nvSpPr>
        <p:spPr/>
        <p:txBody>
          <a:bodyPr rtlCol="0"/>
          <a:lstStyle/>
          <a:p>
            <a:pPr>
              <a:defRPr/>
            </a:pPr>
            <a:endParaRPr lang="en-US" altLang="ja-JP"/>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pPr>
              <a:defRPr/>
            </a:pPr>
            <a:fld id="{1C32E30F-BB20-4BFE-B6DF-B991FE03D8AA}" type="slidenum">
              <a:rPr lang="en-US" altLang="ja-JP" smtClean="0"/>
              <a:pPr>
                <a:defRPr/>
              </a:pPr>
              <a:t>‹#›</a:t>
            </a:fld>
            <a:endParaRPr lang="en-US" altLang="ja-JP"/>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ltLang="ja-JP"/>
          </a:p>
        </p:txBody>
      </p:sp>
      <p:sp>
        <p:nvSpPr>
          <p:cNvPr id="22" name="Slide Number Placeholder 21"/>
          <p:cNvSpPr>
            <a:spLocks noGrp="1"/>
          </p:cNvSpPr>
          <p:nvPr>
            <p:ph type="sldNum" sz="quarter" idx="15"/>
          </p:nvPr>
        </p:nvSpPr>
        <p:spPr/>
        <p:txBody>
          <a:bodyPr rtlCol="0"/>
          <a:lstStyle/>
          <a:p>
            <a:pPr>
              <a:defRPr/>
            </a:pPr>
            <a:fld id="{FE4678B6-191B-4FA0-A214-681332849D18}" type="slidenum">
              <a:rPr lang="en-US" altLang="ja-JP" smtClean="0"/>
              <a:pPr>
                <a:defRPr/>
              </a:pPr>
              <a:t>‹#›</a:t>
            </a:fld>
            <a:endParaRPr lang="en-US" altLang="ja-JP"/>
          </a:p>
        </p:txBody>
      </p:sp>
      <p:sp>
        <p:nvSpPr>
          <p:cNvPr id="23" name="Footer Placeholder 22"/>
          <p:cNvSpPr>
            <a:spLocks noGrp="1"/>
          </p:cNvSpPr>
          <p:nvPr>
            <p:ph type="ftr" sz="quarter" idx="16"/>
          </p:nvPr>
        </p:nvSpPr>
        <p:spPr/>
        <p:txBody>
          <a:bodyPr rtlCol="0"/>
          <a:lstStyle/>
          <a:p>
            <a:pPr>
              <a:defRPr/>
            </a:pPr>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ltLang="ja-JP"/>
          </a:p>
        </p:txBody>
      </p:sp>
      <p:sp>
        <p:nvSpPr>
          <p:cNvPr id="18" name="Slide Number Placeholder 17"/>
          <p:cNvSpPr>
            <a:spLocks noGrp="1"/>
          </p:cNvSpPr>
          <p:nvPr>
            <p:ph type="sldNum" sz="quarter" idx="11"/>
          </p:nvPr>
        </p:nvSpPr>
        <p:spPr/>
        <p:txBody>
          <a:bodyPr rtlCol="0"/>
          <a:lstStyle/>
          <a:p>
            <a:pPr>
              <a:defRPr/>
            </a:pPr>
            <a:fld id="{64A100C4-F858-4EE4-A2FE-879A82E2E424}" type="slidenum">
              <a:rPr lang="en-US" altLang="ja-JP" smtClean="0"/>
              <a:pPr>
                <a:defRPr/>
              </a:pPr>
              <a:t>‹#›</a:t>
            </a:fld>
            <a:endParaRPr lang="en-US" altLang="ja-JP"/>
          </a:p>
        </p:txBody>
      </p:sp>
      <p:sp>
        <p:nvSpPr>
          <p:cNvPr id="21" name="Footer Placeholder 20"/>
          <p:cNvSpPr>
            <a:spLocks noGrp="1"/>
          </p:cNvSpPr>
          <p:nvPr>
            <p:ph type="ftr" sz="quarter" idx="12"/>
          </p:nvPr>
        </p:nvSpPr>
        <p:spPr/>
        <p:txBody>
          <a:bodyPr rtlCol="0"/>
          <a:lstStyle/>
          <a:p>
            <a:pPr>
              <a:defRPr/>
            </a:pPr>
            <a:endParaRPr lang="en-US" altLang="ja-JP"/>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3CBA269-D4DF-4E42-B12B-92B672AF9562}" type="slidenum">
              <a:rPr lang="en-US" altLang="ja-JP" smtClean="0"/>
              <a:pPr>
                <a:defRPr/>
              </a:pPr>
              <a:t>‹#›</a:t>
            </a:fld>
            <a:endParaRPr lang="en-US" altLang="ja-JP"/>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16983923-3D3B-4943-98B0-3167CE8BDBE3}" type="slidenum">
              <a:rPr lang="en-US" altLang="ja-JP" smtClean="0"/>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ltLang="ja-JP"/>
          </a:p>
        </p:txBody>
      </p:sp>
      <p:sp>
        <p:nvSpPr>
          <p:cNvPr id="5" name="Footer Placeholder 3"/>
          <p:cNvSpPr>
            <a:spLocks noGrp="1"/>
          </p:cNvSpPr>
          <p:nvPr>
            <p:ph type="ftr" sz="quarter" idx="11"/>
          </p:nvPr>
        </p:nvSpPr>
        <p:spPr/>
        <p:txBody>
          <a:bodyPr/>
          <a:lstStyle>
            <a:lvl1pPr>
              <a:defRPr/>
            </a:lvl1pPr>
          </a:lstStyle>
          <a:p>
            <a:pPr>
              <a:defRPr/>
            </a:pPr>
            <a:endParaRPr lang="en-US" altLang="ja-JP"/>
          </a:p>
        </p:txBody>
      </p:sp>
      <p:sp>
        <p:nvSpPr>
          <p:cNvPr id="6" name="Slide Number Placeholder 4"/>
          <p:cNvSpPr>
            <a:spLocks noGrp="1"/>
          </p:cNvSpPr>
          <p:nvPr>
            <p:ph type="sldNum" sz="quarter" idx="12"/>
          </p:nvPr>
        </p:nvSpPr>
        <p:spPr/>
        <p:txBody>
          <a:bodyPr/>
          <a:lstStyle>
            <a:lvl1pPr>
              <a:defRPr/>
            </a:lvl1pPr>
          </a:lstStyle>
          <a:p>
            <a:pPr>
              <a:defRPr/>
            </a:pPr>
            <a:fld id="{F67ACE76-FE8B-427E-A36C-E7074B5C5800}" type="slidenum">
              <a:rPr lang="en-US" altLang="ja-JP"/>
              <a:pPr>
                <a:defRPr/>
              </a:pPr>
              <a:t>‹#›</a:t>
            </a:fld>
            <a:endParaRPr lang="en-US" altLang="ja-JP"/>
          </a:p>
        </p:txBody>
      </p:sp>
    </p:spTree>
    <p:extLst>
      <p:ext uri="{BB962C8B-B14F-4D97-AF65-F5344CB8AC3E}">
        <p14:creationId xmlns:p14="http://schemas.microsoft.com/office/powerpoint/2010/main" xmlns="" val="148021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ltLang="ja-JP"/>
          </a:p>
        </p:txBody>
      </p:sp>
      <p:sp>
        <p:nvSpPr>
          <p:cNvPr id="3" name="Footer Placeholder 4"/>
          <p:cNvSpPr>
            <a:spLocks noGrp="1"/>
          </p:cNvSpPr>
          <p:nvPr>
            <p:ph type="ftr" sz="quarter" idx="11"/>
          </p:nvPr>
        </p:nvSpPr>
        <p:spPr/>
        <p:txBody>
          <a:bodyPr/>
          <a:lstStyle>
            <a:lvl1pPr>
              <a:defRPr/>
            </a:lvl1pPr>
          </a:lstStyle>
          <a:p>
            <a:pPr>
              <a:defRPr/>
            </a:pPr>
            <a:endParaRPr lang="en-US" altLang="ja-JP"/>
          </a:p>
        </p:txBody>
      </p:sp>
      <p:sp>
        <p:nvSpPr>
          <p:cNvPr id="4" name="Slide Number Placeholder 5"/>
          <p:cNvSpPr>
            <a:spLocks noGrp="1"/>
          </p:cNvSpPr>
          <p:nvPr>
            <p:ph type="sldNum" sz="quarter" idx="12"/>
          </p:nvPr>
        </p:nvSpPr>
        <p:spPr/>
        <p:txBody>
          <a:bodyPr/>
          <a:lstStyle>
            <a:lvl1pPr>
              <a:defRPr/>
            </a:lvl1pPr>
          </a:lstStyle>
          <a:p>
            <a:pPr>
              <a:defRPr/>
            </a:pPr>
            <a:fld id="{C550C1CC-DD50-4BA0-BE08-909F2789F890}" type="slidenum">
              <a:rPr lang="en-US" altLang="ja-JP"/>
              <a:pPr>
                <a:defRPr/>
              </a:pPr>
              <a:t>‹#›</a:t>
            </a:fld>
            <a:endParaRPr lang="en-US" altLang="ja-JP"/>
          </a:p>
        </p:txBody>
      </p:sp>
    </p:spTree>
    <p:extLst>
      <p:ext uri="{BB962C8B-B14F-4D97-AF65-F5344CB8AC3E}">
        <p14:creationId xmlns:p14="http://schemas.microsoft.com/office/powerpoint/2010/main" xmlns="" val="36647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a:ln/>
        </p:spPr>
        <p:txBody>
          <a:bodyPr/>
          <a:lstStyle>
            <a:lvl1pPr>
              <a:defRPr/>
            </a:lvl1pPr>
          </a:lstStyle>
          <a:p>
            <a:pPr>
              <a:defRPr/>
            </a:pPr>
            <a:endParaRPr lang="en-US" altLang="ja-JP"/>
          </a:p>
        </p:txBody>
      </p:sp>
      <p:sp>
        <p:nvSpPr>
          <p:cNvPr id="6" name="Footer Placeholder 4"/>
          <p:cNvSpPr>
            <a:spLocks noGrp="1"/>
          </p:cNvSpPr>
          <p:nvPr>
            <p:ph type="ftr" sz="quarter" idx="15"/>
          </p:nvPr>
        </p:nvSpPr>
        <p:spPr/>
        <p:txBody>
          <a:bodyPr/>
          <a:lstStyle>
            <a:lvl1pPr>
              <a:defRPr/>
            </a:lvl1pPr>
          </a:lstStyle>
          <a:p>
            <a:pPr>
              <a:defRPr/>
            </a:pPr>
            <a:endParaRPr lang="en-US" altLang="ja-JP"/>
          </a:p>
        </p:txBody>
      </p:sp>
      <p:sp>
        <p:nvSpPr>
          <p:cNvPr id="7" name="Slide Number Placeholder 5"/>
          <p:cNvSpPr>
            <a:spLocks noGrp="1"/>
          </p:cNvSpPr>
          <p:nvPr>
            <p:ph type="sldNum" sz="quarter" idx="16"/>
          </p:nvPr>
        </p:nvSpPr>
        <p:spPr/>
        <p:txBody>
          <a:bodyPr/>
          <a:lstStyle>
            <a:lvl1pPr>
              <a:defRPr/>
            </a:lvl1pPr>
          </a:lstStyle>
          <a:p>
            <a:pPr>
              <a:defRPr/>
            </a:pPr>
            <a:fld id="{98804B4E-382D-4AC6-BA70-A1F523503A6F}" type="slidenum">
              <a:rPr lang="en-US" altLang="ja-JP"/>
              <a:pPr>
                <a:defRPr/>
              </a:pPr>
              <a:t>‹#›</a:t>
            </a:fld>
            <a:endParaRPr lang="en-US" altLang="ja-JP"/>
          </a:p>
        </p:txBody>
      </p:sp>
    </p:spTree>
    <p:extLst>
      <p:ext uri="{BB962C8B-B14F-4D97-AF65-F5344CB8AC3E}">
        <p14:creationId xmlns:p14="http://schemas.microsoft.com/office/powerpoint/2010/main" xmlns="" val="60523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laque 4"/>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ja-JP"/>
          </a:p>
        </p:txBody>
      </p:sp>
      <p:sp>
        <p:nvSpPr>
          <p:cNvPr id="7" name="Footer Placeholder 5"/>
          <p:cNvSpPr>
            <a:spLocks noGrp="1"/>
          </p:cNvSpPr>
          <p:nvPr>
            <p:ph type="ftr" sz="quarter" idx="11"/>
          </p:nvPr>
        </p:nvSpPr>
        <p:spPr/>
        <p:txBody>
          <a:bodyPr/>
          <a:lstStyle>
            <a:lvl1pPr>
              <a:defRPr/>
            </a:lvl1pPr>
          </a:lstStyle>
          <a:p>
            <a:pPr>
              <a:defRPr/>
            </a:pPr>
            <a:endParaRPr lang="en-US" altLang="ja-JP"/>
          </a:p>
        </p:txBody>
      </p:sp>
      <p:sp>
        <p:nvSpPr>
          <p:cNvPr id="8" name="Slide Number Placeholder 6"/>
          <p:cNvSpPr>
            <a:spLocks noGrp="1"/>
          </p:cNvSpPr>
          <p:nvPr>
            <p:ph type="sldNum" sz="quarter" idx="12"/>
          </p:nvPr>
        </p:nvSpPr>
        <p:spPr/>
        <p:txBody>
          <a:bodyPr/>
          <a:lstStyle>
            <a:lvl1pPr>
              <a:defRPr/>
            </a:lvl1pPr>
          </a:lstStyle>
          <a:p>
            <a:pPr>
              <a:defRPr/>
            </a:pPr>
            <a:fld id="{82AA3F42-B9AA-469B-BF3B-C447F393038F}" type="slidenum">
              <a:rPr lang="en-US" altLang="ja-JP"/>
              <a:pPr>
                <a:defRPr/>
              </a:pPr>
              <a:t>‹#›</a:t>
            </a:fld>
            <a:endParaRPr lang="en-US" altLang="ja-JP"/>
          </a:p>
        </p:txBody>
      </p:sp>
    </p:spTree>
    <p:extLst>
      <p:ext uri="{BB962C8B-B14F-4D97-AF65-F5344CB8AC3E}">
        <p14:creationId xmlns:p14="http://schemas.microsoft.com/office/powerpoint/2010/main" xmlns="" val="98404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ea typeface="ＭＳ Ｐゴシック" pitchFamily="50" charset="-128"/>
                <a:cs typeface="+mn-cs"/>
              </a:defRPr>
            </a:lvl1pPr>
          </a:lstStyle>
          <a:p>
            <a:pPr>
              <a:defRPr/>
            </a:pPr>
            <a:endParaRPr lang="en-US" altLang="ja-JP"/>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ea typeface="ＭＳ Ｐゴシック" pitchFamily="50" charset="-128"/>
                <a:cs typeface="+mn-cs"/>
              </a:defRPr>
            </a:lvl1pPr>
          </a:lstStyle>
          <a:p>
            <a:pPr>
              <a:defRPr/>
            </a:pPr>
            <a:endParaRPr lang="en-US" altLang="ja-JP"/>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a:defRPr sz="1200" b="1" baseline="0" smtClean="0">
                <a:solidFill>
                  <a:schemeClr val="accent1">
                    <a:lumMod val="60000"/>
                    <a:lumOff val="40000"/>
                  </a:schemeClr>
                </a:solidFill>
                <a:ea typeface="ＭＳ Ｐゴシック" pitchFamily="50" charset="-128"/>
                <a:cs typeface="+mn-cs"/>
              </a:defRPr>
            </a:lvl1pPr>
          </a:lstStyle>
          <a:p>
            <a:pPr>
              <a:defRPr/>
            </a:pPr>
            <a:fld id="{F8368DE6-0056-4124-BA3C-30605B6C655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764" r:id="rId7"/>
    <p:sldLayoutId id="2147483765" r:id="rId8"/>
    <p:sldLayoutId id="2147483800" r:id="rId9"/>
    <p:sldLayoutId id="2147483766" r:id="rId10"/>
    <p:sldLayoutId id="2147483767" r:id="rId11"/>
  </p:sldLayoutIdLst>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itchFamily="18" charset="0"/>
          <a:ea typeface="ＭＳ Ｐ明朝" pitchFamily="18" charset="-128"/>
        </a:defRPr>
      </a:lvl2pPr>
      <a:lvl3pPr algn="ctr" rtl="0" fontAlgn="base">
        <a:spcBef>
          <a:spcPct val="0"/>
        </a:spcBef>
        <a:spcAft>
          <a:spcPct val="0"/>
        </a:spcAft>
        <a:defRPr sz="3600">
          <a:solidFill>
            <a:schemeClr val="tx1"/>
          </a:solidFill>
          <a:latin typeface="Garamond" pitchFamily="18" charset="0"/>
          <a:ea typeface="ＭＳ Ｐ明朝" pitchFamily="18" charset="-128"/>
        </a:defRPr>
      </a:lvl3pPr>
      <a:lvl4pPr algn="ctr" rtl="0" fontAlgn="base">
        <a:spcBef>
          <a:spcPct val="0"/>
        </a:spcBef>
        <a:spcAft>
          <a:spcPct val="0"/>
        </a:spcAft>
        <a:defRPr sz="3600">
          <a:solidFill>
            <a:schemeClr val="tx1"/>
          </a:solidFill>
          <a:latin typeface="Garamond" pitchFamily="18" charset="0"/>
          <a:ea typeface="ＭＳ Ｐ明朝" pitchFamily="18" charset="-128"/>
        </a:defRPr>
      </a:lvl4pPr>
      <a:lvl5pPr algn="ctr" rtl="0" fontAlgn="base">
        <a:spcBef>
          <a:spcPct val="0"/>
        </a:spcBef>
        <a:spcAft>
          <a:spcPct val="0"/>
        </a:spcAft>
        <a:defRPr sz="3600">
          <a:solidFill>
            <a:schemeClr val="tx1"/>
          </a:solidFill>
          <a:latin typeface="Garamond" pitchFamily="18" charset="0"/>
          <a:ea typeface="ＭＳ Ｐ明朝" pitchFamily="18"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ea typeface="ＭＳ Ｐゴシック" pitchFamily="50" charset="-128"/>
              <a:cs typeface="+mn-cs"/>
            </a:endParaRPr>
          </a:p>
        </p:txBody>
      </p:sp>
      <p:sp>
        <p:nvSpPr>
          <p:cNvPr id="2051"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ea typeface="ＭＳ Ｐゴシック" pitchFamily="50" charset="-128"/>
                <a:cs typeface="+mn-cs"/>
              </a:defRPr>
            </a:lvl1pPr>
            <a:extLst/>
          </a:lstStyle>
          <a:p>
            <a:pPr>
              <a:defRPr/>
            </a:pPr>
            <a:endParaRPr lang="en-US" altLang="ja-JP"/>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ea typeface="ＭＳ Ｐゴシック" pitchFamily="50" charset="-128"/>
                <a:cs typeface="+mn-cs"/>
              </a:defRPr>
            </a:lvl1pPr>
            <a:extLst/>
          </a:lstStyle>
          <a:p>
            <a:pPr>
              <a:defRPr/>
            </a:pPr>
            <a:endParaRPr lang="en-US" altLang="ja-JP"/>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ea typeface="ＭＳ Ｐゴシック" pitchFamily="50" charset="-128"/>
                <a:cs typeface="+mn-cs"/>
              </a:defRPr>
            </a:lvl1pPr>
            <a:extLst/>
          </a:lstStyle>
          <a:p>
            <a:pPr>
              <a:defRPr/>
            </a:pPr>
            <a:fld id="{3FE8F4F3-3EAA-482E-9AB9-3C02910D7C0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801" r:id="rId1"/>
    <p:sldLayoutId id="2147483768" r:id="rId2"/>
    <p:sldLayoutId id="2147483802" r:id="rId3"/>
    <p:sldLayoutId id="2147483803" r:id="rId4"/>
    <p:sldLayoutId id="2147483804" r:id="rId5"/>
    <p:sldLayoutId id="2147483805" r:id="rId6"/>
    <p:sldLayoutId id="2147483769" r:id="rId7"/>
    <p:sldLayoutId id="2147483806" r:id="rId8"/>
    <p:sldLayoutId id="2147483807" r:id="rId9"/>
    <p:sldLayoutId id="2147483770" r:id="rId10"/>
    <p:sldLayoutId id="2147483771"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ea typeface="ＭＳ Ｐゴシック" pitchFamily="34" charset="-128"/>
        </a:defRPr>
      </a:lvl2pPr>
      <a:lvl3pPr algn="l" rtl="0" fontAlgn="base">
        <a:spcBef>
          <a:spcPct val="0"/>
        </a:spcBef>
        <a:spcAft>
          <a:spcPct val="0"/>
        </a:spcAft>
        <a:defRPr sz="4100" b="1">
          <a:solidFill>
            <a:schemeClr val="tx2"/>
          </a:solidFill>
          <a:latin typeface="Lucida Sans Unicode" pitchFamily="34" charset="0"/>
          <a:ea typeface="ＭＳ Ｐゴシック" pitchFamily="34" charset="-128"/>
        </a:defRPr>
      </a:lvl3pPr>
      <a:lvl4pPr algn="l" rtl="0" fontAlgn="base">
        <a:spcBef>
          <a:spcPct val="0"/>
        </a:spcBef>
        <a:spcAft>
          <a:spcPct val="0"/>
        </a:spcAft>
        <a:defRPr sz="4100" b="1">
          <a:solidFill>
            <a:schemeClr val="tx2"/>
          </a:solidFill>
          <a:latin typeface="Lucida Sans Unicode" pitchFamily="34" charset="0"/>
          <a:ea typeface="ＭＳ Ｐゴシック" pitchFamily="34" charset="-128"/>
        </a:defRPr>
      </a:lvl4pPr>
      <a:lvl5pPr algn="l" rtl="0" fontAlgn="base">
        <a:spcBef>
          <a:spcPct val="0"/>
        </a:spcBef>
        <a:spcAft>
          <a:spcPct val="0"/>
        </a:spcAft>
        <a:defRPr sz="4100" b="1">
          <a:solidFill>
            <a:schemeClr val="tx2"/>
          </a:solidFill>
          <a:latin typeface="Lucida Sans Unicode" pitchFamily="34" charset="0"/>
          <a:ea typeface="ＭＳ Ｐゴシック" pitchFamily="34" charset="-128"/>
        </a:defRPr>
      </a:lvl5pPr>
      <a:lvl6pPr marL="457200" algn="l" rtl="0" fontAlgn="base">
        <a:spcBef>
          <a:spcPct val="0"/>
        </a:spcBef>
        <a:spcAft>
          <a:spcPct val="0"/>
        </a:spcAft>
        <a:defRPr sz="4100" b="1">
          <a:solidFill>
            <a:schemeClr val="tx2"/>
          </a:solidFill>
          <a:latin typeface="Lucida Sans Unicode" pitchFamily="34" charset="0"/>
          <a:ea typeface="ＭＳ Ｐゴシック" pitchFamily="34" charset="-128"/>
        </a:defRPr>
      </a:lvl6pPr>
      <a:lvl7pPr marL="914400" algn="l" rtl="0" fontAlgn="base">
        <a:spcBef>
          <a:spcPct val="0"/>
        </a:spcBef>
        <a:spcAft>
          <a:spcPct val="0"/>
        </a:spcAft>
        <a:defRPr sz="4100" b="1">
          <a:solidFill>
            <a:schemeClr val="tx2"/>
          </a:solidFill>
          <a:latin typeface="Lucida Sans Unicode" pitchFamily="34" charset="0"/>
          <a:ea typeface="ＭＳ Ｐゴシック" pitchFamily="34" charset="-128"/>
        </a:defRPr>
      </a:lvl7pPr>
      <a:lvl8pPr marL="1371600" algn="l" rtl="0" fontAlgn="base">
        <a:spcBef>
          <a:spcPct val="0"/>
        </a:spcBef>
        <a:spcAft>
          <a:spcPct val="0"/>
        </a:spcAft>
        <a:defRPr sz="4100" b="1">
          <a:solidFill>
            <a:schemeClr val="tx2"/>
          </a:solidFill>
          <a:latin typeface="Lucida Sans Unicode" pitchFamily="34" charset="0"/>
          <a:ea typeface="ＭＳ Ｐゴシック" pitchFamily="34" charset="-128"/>
        </a:defRPr>
      </a:lvl8pPr>
      <a:lvl9pPr marL="1828800" algn="l" rtl="0" fontAlgn="base">
        <a:spcBef>
          <a:spcPct val="0"/>
        </a:spcBef>
        <a:spcAft>
          <a:spcPct val="0"/>
        </a:spcAft>
        <a:defRPr sz="4100" b="1">
          <a:solidFill>
            <a:schemeClr val="tx2"/>
          </a:solidFill>
          <a:latin typeface="Lucida Sans Unicode" pitchFamily="34" charset="0"/>
          <a:ea typeface="ＭＳ Ｐゴシック" pitchFamily="34" charset="-128"/>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cs typeface="+mn-cs"/>
              </a:defRPr>
            </a:lvl1pPr>
          </a:lstStyle>
          <a:p>
            <a:pPr>
              <a:defRPr/>
            </a:pPr>
            <a:endParaRPr lang="en-US" altLang="ja-JP"/>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cs typeface="+mn-cs"/>
              </a:defRPr>
            </a:lvl1pPr>
          </a:lstStyle>
          <a:p>
            <a:pPr>
              <a:defRPr/>
            </a:pPr>
            <a:endParaRPr lang="en-US" altLang="ja-JP"/>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pitchFamily="50" charset="-128"/>
                <a:cs typeface="+mn-cs"/>
              </a:defRPr>
            </a:lvl1pPr>
          </a:lstStyle>
          <a:p>
            <a:pPr>
              <a:defRPr/>
            </a:pPr>
            <a:fld id="{6E171020-A17B-4E03-8F51-38247A255435}"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50" charset="-128"/>
                <a:cs typeface="+mn-cs"/>
              </a:defRPr>
            </a:lvl1pPr>
          </a:lstStyle>
          <a:p>
            <a:pPr>
              <a:defRPr/>
            </a:pPr>
            <a:endParaRPr lang="en-US" altLang="ja-JP"/>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50" charset="-128"/>
                <a:cs typeface="+mn-cs"/>
              </a:defRPr>
            </a:lvl1pPr>
          </a:lstStyle>
          <a:p>
            <a:pPr>
              <a:defRPr/>
            </a:pPr>
            <a:endParaRPr lang="en-US" altLang="ja-JP"/>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pitchFamily="50" charset="-128"/>
                <a:cs typeface="+mn-cs"/>
              </a:defRPr>
            </a:lvl1pPr>
          </a:lstStyle>
          <a:p>
            <a:pPr>
              <a:defRPr/>
            </a:pPr>
            <a:fld id="{B2163985-3751-451D-B39E-8BA8024AE72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ＭＳ Ｐゴシック" pitchFamily="34" charset="-128"/>
        </a:defRPr>
      </a:lvl2pPr>
      <a:lvl3pPr algn="ctr" rtl="0" fontAlgn="base">
        <a:spcBef>
          <a:spcPct val="0"/>
        </a:spcBef>
        <a:spcAft>
          <a:spcPct val="0"/>
        </a:spcAft>
        <a:defRPr sz="4400">
          <a:solidFill>
            <a:schemeClr val="tx1"/>
          </a:solidFill>
          <a:latin typeface="Calibri" pitchFamily="34" charset="0"/>
          <a:ea typeface="ＭＳ Ｐゴシック" pitchFamily="34" charset="-128"/>
        </a:defRPr>
      </a:lvl3pPr>
      <a:lvl4pPr algn="ctr" rtl="0" fontAlgn="base">
        <a:spcBef>
          <a:spcPct val="0"/>
        </a:spcBef>
        <a:spcAft>
          <a:spcPct val="0"/>
        </a:spcAft>
        <a:defRPr sz="4400">
          <a:solidFill>
            <a:schemeClr val="tx1"/>
          </a:solidFill>
          <a:latin typeface="Calibri" pitchFamily="34" charset="0"/>
          <a:ea typeface="ＭＳ Ｐゴシック" pitchFamily="34" charset="-128"/>
        </a:defRPr>
      </a:lvl4pPr>
      <a:lvl5pPr algn="ctr" rtl="0" fontAlgn="base">
        <a:spcBef>
          <a:spcPct val="0"/>
        </a:spcBef>
        <a:spcAft>
          <a:spcPct val="0"/>
        </a:spcAft>
        <a:defRPr sz="4400">
          <a:solidFill>
            <a:schemeClr val="tx1"/>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ltLang="ja-JP"/>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ltLang="ja-JP"/>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F8368DE6-0056-4124-BA3C-30605B6C6557}"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990600"/>
            <a:ext cx="7010400" cy="2057400"/>
          </a:xfrm>
        </p:spPr>
        <p:txBody>
          <a:bodyPr>
            <a:normAutofit fontScale="90000"/>
          </a:bodyPr>
          <a:lstStyle/>
          <a:p>
            <a:pPr fontAlgn="auto">
              <a:spcAft>
                <a:spcPts val="0"/>
              </a:spcAft>
              <a:defRPr/>
            </a:pPr>
            <a:r>
              <a:rPr lang="en-US" altLang="ja-JP" sz="4800" b="1" dirty="0" smtClean="0">
                <a:solidFill>
                  <a:srgbClr val="FF0000"/>
                </a:solidFill>
              </a:rPr>
              <a:t>Science and Faith: </a:t>
            </a:r>
            <a:r>
              <a:rPr lang="en-US" altLang="ja-JP" sz="4400" b="1" dirty="0" smtClean="0">
                <a:solidFill>
                  <a:srgbClr val="FF0000"/>
                </a:solidFill>
              </a:rPr>
              <a:t>Conflict, Contrast, </a:t>
            </a:r>
            <a:r>
              <a:rPr lang="en-US" altLang="ja-JP" sz="4400" b="1" cap="none" dirty="0" smtClean="0">
                <a:solidFill>
                  <a:srgbClr val="FF0000"/>
                </a:solidFill>
              </a:rPr>
              <a:t>or</a:t>
            </a:r>
            <a:r>
              <a:rPr lang="en-US" altLang="ja-JP" sz="4400" b="1" dirty="0" smtClean="0">
                <a:solidFill>
                  <a:srgbClr val="FF0000"/>
                </a:solidFill>
              </a:rPr>
              <a:t> Convergence?</a:t>
            </a:r>
            <a:endParaRPr lang="en-US" altLang="ja-JP" sz="4400" b="1" i="1" dirty="0">
              <a:solidFill>
                <a:srgbClr val="FF0000"/>
              </a:solidFill>
            </a:endParaRPr>
          </a:p>
        </p:txBody>
      </p:sp>
      <p:sp>
        <p:nvSpPr>
          <p:cNvPr id="19459" name="Rectangle 3"/>
          <p:cNvSpPr>
            <a:spLocks noGrp="1" noChangeArrowheads="1"/>
          </p:cNvSpPr>
          <p:nvPr>
            <p:ph type="subTitle" idx="1"/>
          </p:nvPr>
        </p:nvSpPr>
        <p:spPr>
          <a:xfrm>
            <a:off x="457200" y="3200400"/>
            <a:ext cx="8077200" cy="2438400"/>
          </a:xfrm>
        </p:spPr>
        <p:txBody>
          <a:bodyPr>
            <a:noAutofit/>
          </a:bodyPr>
          <a:lstStyle/>
          <a:p>
            <a:r>
              <a:rPr lang="en-US" altLang="ja-JP" sz="3600" b="1" dirty="0">
                <a:solidFill>
                  <a:srgbClr val="FF0000"/>
                </a:solidFill>
                <a:latin typeface="Baskerville Old Face" pitchFamily="18" charset="0"/>
                <a:cs typeface="Aharoni" pitchFamily="2" charset="-79"/>
              </a:rPr>
              <a:t>Community of Reason KC </a:t>
            </a:r>
          </a:p>
          <a:p>
            <a:r>
              <a:rPr lang="en-US" altLang="ja-JP" sz="3200" b="1" dirty="0">
                <a:solidFill>
                  <a:srgbClr val="FF0000"/>
                </a:solidFill>
                <a:latin typeface="Baskerville Old Face" pitchFamily="18" charset="0"/>
                <a:cs typeface="Aharoni" pitchFamily="2" charset="-79"/>
              </a:rPr>
              <a:t>August 4, 2013</a:t>
            </a:r>
          </a:p>
          <a:p>
            <a:r>
              <a:rPr lang="en-US" altLang="ja-JP" sz="3200" b="1" dirty="0">
                <a:solidFill>
                  <a:srgbClr val="FF0000"/>
                </a:solidFill>
                <a:latin typeface="Baskerville Old Face" pitchFamily="18" charset="0"/>
                <a:cs typeface="Aharoni" pitchFamily="2" charset="-79"/>
              </a:rPr>
              <a:t>Leroy Seat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14600" y="1550988"/>
            <a:ext cx="3733800" cy="4884737"/>
          </a:xfrm>
        </p:spPr>
      </p:pic>
      <p:sp>
        <p:nvSpPr>
          <p:cNvPr id="3" name="Title 2"/>
          <p:cNvSpPr>
            <a:spLocks noGrp="1"/>
          </p:cNvSpPr>
          <p:nvPr>
            <p:ph type="title"/>
          </p:nvPr>
        </p:nvSpPr>
        <p:spPr>
          <a:solidFill>
            <a:schemeClr val="bg2"/>
          </a:solidFill>
        </p:spPr>
        <p:txBody>
          <a:bodyPr/>
          <a:lstStyle/>
          <a:p>
            <a:pPr algn="ctr" fontAlgn="auto">
              <a:spcAft>
                <a:spcPts val="0"/>
              </a:spcAft>
              <a:defRPr/>
            </a:pPr>
            <a:r>
              <a:rPr lang="en-US" dirty="0" smtClean="0"/>
              <a:t>John F. </a:t>
            </a:r>
            <a:r>
              <a:rPr lang="en-US" dirty="0" err="1" smtClean="0"/>
              <a:t>Haught</a:t>
            </a:r>
            <a:r>
              <a:rPr lang="en-US" dirty="0" smtClean="0"/>
              <a:t> </a:t>
            </a:r>
            <a:r>
              <a:rPr lang="en-US" sz="3600" b="0" dirty="0" smtClean="0"/>
              <a:t>(b. 1942)</a:t>
            </a:r>
            <a:endParaRPr lang="en-US" sz="3600" b="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3600" b="1" i="1" dirty="0" smtClean="0">
                <a:latin typeface="Arial Narrow" pitchFamily="34" charset="0"/>
              </a:rPr>
              <a:t>God </a:t>
            </a:r>
            <a:r>
              <a:rPr lang="en-US" sz="3600" b="1" i="1" dirty="0">
                <a:latin typeface="Arial Narrow" pitchFamily="34" charset="0"/>
              </a:rPr>
              <a:t>After Darwin</a:t>
            </a:r>
            <a:r>
              <a:rPr lang="en-US" sz="3600" b="1" dirty="0">
                <a:latin typeface="Arial Narrow" pitchFamily="34" charset="0"/>
              </a:rPr>
              <a:t> (</a:t>
            </a:r>
            <a:r>
              <a:rPr lang="en-US" sz="3600" b="1" dirty="0" smtClean="0">
                <a:latin typeface="Arial Narrow" pitchFamily="34" charset="0"/>
              </a:rPr>
              <a:t>2000; 2</a:t>
            </a:r>
            <a:r>
              <a:rPr lang="en-US" sz="3600" b="1" baseline="30000" dirty="0" smtClean="0">
                <a:latin typeface="Arial Narrow" pitchFamily="34" charset="0"/>
              </a:rPr>
              <a:t>nd</a:t>
            </a:r>
            <a:r>
              <a:rPr lang="en-US" sz="3600" b="1" dirty="0" smtClean="0">
                <a:latin typeface="Arial Narrow" pitchFamily="34" charset="0"/>
              </a:rPr>
              <a:t> ed., 2008)</a:t>
            </a:r>
          </a:p>
          <a:p>
            <a:pPr marL="365760" indent="-256032" fontAlgn="auto">
              <a:spcAft>
                <a:spcPts val="0"/>
              </a:spcAft>
              <a:buFont typeface="Wingdings 3"/>
              <a:buChar char=""/>
              <a:defRPr/>
            </a:pPr>
            <a:r>
              <a:rPr lang="en-US" sz="3600" b="1" i="1" dirty="0" smtClean="0">
                <a:latin typeface="Arial Narrow" pitchFamily="34" charset="0"/>
              </a:rPr>
              <a:t>Deeper than Darwin </a:t>
            </a:r>
            <a:r>
              <a:rPr lang="en-US" sz="3600" b="1" dirty="0" smtClean="0">
                <a:latin typeface="Arial Narrow" pitchFamily="34" charset="0"/>
              </a:rPr>
              <a:t>(2003)</a:t>
            </a:r>
          </a:p>
          <a:p>
            <a:pPr marL="365760" indent="-256032" fontAlgn="auto">
              <a:spcAft>
                <a:spcPts val="0"/>
              </a:spcAft>
              <a:buFont typeface="Wingdings 3"/>
              <a:buChar char=""/>
              <a:defRPr/>
            </a:pPr>
            <a:r>
              <a:rPr lang="en-US" sz="3600" b="1" i="1" dirty="0" smtClean="0">
                <a:latin typeface="Arial Narrow" pitchFamily="34" charset="0"/>
              </a:rPr>
              <a:t>Is Nature Enough? Meaning and Truth in the Age of Science</a:t>
            </a:r>
            <a:r>
              <a:rPr lang="en-US" sz="3600" b="1" dirty="0" smtClean="0">
                <a:latin typeface="Arial Narrow" pitchFamily="34" charset="0"/>
              </a:rPr>
              <a:t> (2006)</a:t>
            </a:r>
            <a:endParaRPr lang="en-US" sz="3600" b="1" i="1" dirty="0" smtClean="0">
              <a:latin typeface="Arial Narrow" pitchFamily="34" charset="0"/>
            </a:endParaRPr>
          </a:p>
          <a:p>
            <a:pPr marL="365760" indent="-256032" fontAlgn="auto">
              <a:spcAft>
                <a:spcPts val="0"/>
              </a:spcAft>
              <a:buFont typeface="Wingdings 3"/>
              <a:buChar char=""/>
              <a:defRPr/>
            </a:pPr>
            <a:r>
              <a:rPr lang="en-US" sz="3600" b="1" i="1" dirty="0" smtClean="0">
                <a:latin typeface="Arial Narrow" pitchFamily="34" charset="0"/>
              </a:rPr>
              <a:t>God and the New Atheism </a:t>
            </a:r>
            <a:r>
              <a:rPr lang="en-US" sz="3600" b="1" dirty="0" smtClean="0">
                <a:latin typeface="Arial Narrow" pitchFamily="34" charset="0"/>
              </a:rPr>
              <a:t>(2008)</a:t>
            </a:r>
            <a:endParaRPr lang="en-US" sz="3600" b="1" i="1" dirty="0" smtClean="0">
              <a:latin typeface="Arial Narrow" pitchFamily="34" charset="0"/>
            </a:endParaRPr>
          </a:p>
          <a:p>
            <a:pPr marL="365760" indent="-256032" fontAlgn="auto">
              <a:spcAft>
                <a:spcPts val="0"/>
              </a:spcAft>
              <a:buFont typeface="Wingdings 3"/>
              <a:buChar char=""/>
              <a:defRPr/>
            </a:pPr>
            <a:r>
              <a:rPr lang="en-US" sz="3600" b="1" i="1" dirty="0" smtClean="0">
                <a:latin typeface="Arial Narrow" pitchFamily="34" charset="0"/>
              </a:rPr>
              <a:t>Science and Faith: A New Introduction (2012)</a:t>
            </a:r>
            <a:endParaRPr lang="en-US" sz="3600" b="1" i="1" dirty="0">
              <a:latin typeface="Arial Narrow" pitchFamily="34" charset="0"/>
            </a:endParaRPr>
          </a:p>
          <a:p>
            <a:pPr marL="365760" indent="-256032" fontAlgn="auto">
              <a:spcAft>
                <a:spcPts val="0"/>
              </a:spcAft>
              <a:buFont typeface="Wingdings 3"/>
              <a:buChar char=""/>
              <a:defRPr/>
            </a:pPr>
            <a:endParaRPr lang="en-US" sz="3600" b="1" i="1" dirty="0" smtClean="0">
              <a:latin typeface="Arial Narrow" pitchFamily="34" charset="0"/>
            </a:endParaRPr>
          </a:p>
        </p:txBody>
      </p:sp>
      <p:sp>
        <p:nvSpPr>
          <p:cNvPr id="2" name="Title 1"/>
          <p:cNvSpPr>
            <a:spLocks noGrp="1"/>
          </p:cNvSpPr>
          <p:nvPr>
            <p:ph type="title"/>
          </p:nvPr>
        </p:nvSpPr>
        <p:spPr>
          <a:xfrm>
            <a:off x="457200" y="533400"/>
            <a:ext cx="8229600" cy="1143000"/>
          </a:xfrm>
          <a:solidFill>
            <a:schemeClr val="accent1">
              <a:lumMod val="20000"/>
              <a:lumOff val="80000"/>
            </a:schemeClr>
          </a:solidFill>
          <a:ln>
            <a:solidFill>
              <a:schemeClr val="accent1"/>
            </a:solidFill>
          </a:ln>
        </p:spPr>
        <p:txBody>
          <a:bodyPr/>
          <a:lstStyle/>
          <a:p>
            <a:pPr fontAlgn="auto">
              <a:spcAft>
                <a:spcPts val="0"/>
              </a:spcAft>
              <a:defRPr/>
            </a:pPr>
            <a:r>
              <a:rPr lang="en-US" sz="4000" dirty="0" smtClean="0">
                <a:latin typeface="Arial Black" pitchFamily="34" charset="0"/>
              </a:rPr>
              <a:t>Some of Dr. </a:t>
            </a:r>
            <a:r>
              <a:rPr lang="en-US" sz="4000" dirty="0" err="1" smtClean="0">
                <a:latin typeface="Arial Black" pitchFamily="34" charset="0"/>
              </a:rPr>
              <a:t>Haught’s</a:t>
            </a:r>
            <a:r>
              <a:rPr lang="en-US" sz="4000" dirty="0" smtClean="0">
                <a:latin typeface="Arial Black" pitchFamily="34" charset="0"/>
              </a:rPr>
              <a:t> books</a:t>
            </a:r>
            <a:endParaRPr lang="en-US" sz="4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19600"/>
          </a:xfrm>
          <a:ln w="38100">
            <a:solidFill>
              <a:schemeClr val="accent1"/>
            </a:solidFill>
          </a:ln>
        </p:spPr>
        <p:txBody>
          <a:bodyPr>
            <a:normAutofit fontScale="92500" lnSpcReduction="20000"/>
          </a:bodyPr>
          <a:lstStyle/>
          <a:p>
            <a:pPr marL="365760" indent="-256032" fontAlgn="auto">
              <a:spcAft>
                <a:spcPts val="0"/>
              </a:spcAft>
              <a:buFont typeface="Wingdings" pitchFamily="2" charset="2"/>
              <a:buChar char="Ø"/>
              <a:defRPr/>
            </a:pPr>
            <a:r>
              <a:rPr lang="en-US" sz="3600" b="1" dirty="0" smtClean="0">
                <a:latin typeface="Arial Narrow" pitchFamily="34" charset="0"/>
              </a:rPr>
              <a:t>Is </a:t>
            </a:r>
            <a:r>
              <a:rPr lang="en-US" sz="3600" b="1" dirty="0">
                <a:latin typeface="Arial Narrow" pitchFamily="34" charset="0"/>
              </a:rPr>
              <a:t>science compatible with religious faith</a:t>
            </a:r>
            <a:r>
              <a:rPr lang="en-US" sz="3600" b="1" dirty="0" smtClean="0">
                <a:latin typeface="Arial Narrow" pitchFamily="34" charset="0"/>
              </a:rPr>
              <a:t>?</a:t>
            </a:r>
          </a:p>
          <a:p>
            <a:pPr marL="365760" indent="-256032" fontAlgn="auto">
              <a:spcAft>
                <a:spcPts val="0"/>
              </a:spcAft>
              <a:buFont typeface="Wingdings" pitchFamily="2" charset="2"/>
              <a:buChar char="Ø"/>
              <a:defRPr/>
            </a:pPr>
            <a:r>
              <a:rPr lang="en-US" sz="3600" b="1" dirty="0" smtClean="0">
                <a:latin typeface="Arial Narrow" pitchFamily="34" charset="0"/>
              </a:rPr>
              <a:t>Doesn’t </a:t>
            </a:r>
            <a:r>
              <a:rPr lang="en-US" sz="3600" b="1" dirty="0">
                <a:latin typeface="Arial Narrow" pitchFamily="34" charset="0"/>
              </a:rPr>
              <a:t>science rule out the existence of a personal God</a:t>
            </a:r>
            <a:r>
              <a:rPr lang="en-US" sz="3600" b="1" dirty="0" smtClean="0">
                <a:latin typeface="Arial Narrow" pitchFamily="34" charset="0"/>
              </a:rPr>
              <a:t>?</a:t>
            </a:r>
          </a:p>
          <a:p>
            <a:pPr marL="365760" indent="-256032" fontAlgn="auto">
              <a:spcAft>
                <a:spcPts val="0"/>
              </a:spcAft>
              <a:buFont typeface="Wingdings" pitchFamily="2" charset="2"/>
              <a:buChar char="Ø"/>
              <a:defRPr/>
            </a:pPr>
            <a:r>
              <a:rPr lang="en-US" sz="3600" b="1" dirty="0" smtClean="0">
                <a:latin typeface="Arial Narrow" pitchFamily="34" charset="0"/>
              </a:rPr>
              <a:t>After </a:t>
            </a:r>
            <a:r>
              <a:rPr lang="en-US" sz="3600" b="1" dirty="0">
                <a:latin typeface="Arial Narrow" pitchFamily="34" charset="0"/>
              </a:rPr>
              <a:t>Darwin, can anyone honestly believe in divine providence</a:t>
            </a:r>
            <a:r>
              <a:rPr lang="en-US" sz="3600" b="1" dirty="0" smtClean="0">
                <a:latin typeface="Arial Narrow" pitchFamily="34" charset="0"/>
              </a:rPr>
              <a:t>?</a:t>
            </a:r>
          </a:p>
          <a:p>
            <a:pPr marL="365760" indent="-256032" fontAlgn="auto">
              <a:spcAft>
                <a:spcPts val="0"/>
              </a:spcAft>
              <a:buFont typeface="Wingdings" pitchFamily="2" charset="2"/>
              <a:buChar char="Ø"/>
              <a:defRPr/>
            </a:pPr>
            <a:r>
              <a:rPr lang="en-US" sz="3600" b="1" dirty="0" smtClean="0">
                <a:latin typeface="Arial Narrow" pitchFamily="34" charset="0"/>
              </a:rPr>
              <a:t>Do </a:t>
            </a:r>
            <a:r>
              <a:rPr lang="en-US" sz="3600" b="1" dirty="0">
                <a:latin typeface="Arial Narrow" pitchFamily="34" charset="0"/>
              </a:rPr>
              <a:t>miracles really happen? </a:t>
            </a:r>
            <a:endParaRPr lang="en-US" sz="3600" b="1" dirty="0" smtClean="0">
              <a:latin typeface="Arial Narrow" pitchFamily="34" charset="0"/>
            </a:endParaRPr>
          </a:p>
          <a:p>
            <a:pPr marL="365760" indent="-256032" fontAlgn="auto">
              <a:spcAft>
                <a:spcPts val="0"/>
              </a:spcAft>
              <a:buFont typeface="Wingdings" pitchFamily="2" charset="2"/>
              <a:buChar char="Ø"/>
              <a:defRPr/>
            </a:pPr>
            <a:r>
              <a:rPr lang="en-US" sz="3600" b="1" dirty="0" smtClean="0">
                <a:latin typeface="Arial Narrow" pitchFamily="34" charset="0"/>
              </a:rPr>
              <a:t>Was </a:t>
            </a:r>
            <a:r>
              <a:rPr lang="en-US" sz="3600" b="1" dirty="0">
                <a:latin typeface="Arial Narrow" pitchFamily="34" charset="0"/>
              </a:rPr>
              <a:t>the universe created or did it “just happen”? </a:t>
            </a:r>
            <a:endParaRPr lang="en-US" sz="3600" b="1" dirty="0" smtClean="0">
              <a:latin typeface="Arial Narrow" pitchFamily="34" charset="0"/>
            </a:endParaRPr>
          </a:p>
          <a:p>
            <a:pPr marL="365760" indent="-256032" fontAlgn="auto">
              <a:spcAft>
                <a:spcPts val="0"/>
              </a:spcAft>
              <a:buFont typeface="Wingdings" pitchFamily="2" charset="2"/>
              <a:buChar char="Ø"/>
              <a:defRPr/>
            </a:pPr>
            <a:r>
              <a:rPr lang="en-US" sz="3600" b="1" dirty="0" smtClean="0">
                <a:latin typeface="Arial Narrow" pitchFamily="34" charset="0"/>
              </a:rPr>
              <a:t>Isn’t </a:t>
            </a:r>
            <a:r>
              <a:rPr lang="en-US" sz="3600" b="1" dirty="0">
                <a:latin typeface="Arial Narrow" pitchFamily="34" charset="0"/>
              </a:rPr>
              <a:t>life reducible to chemistry? </a:t>
            </a:r>
            <a:endParaRPr lang="en-US" sz="3600" b="1" dirty="0" smtClean="0">
              <a:latin typeface="Arial Narrow" pitchFamily="34" charset="0"/>
            </a:endParaRPr>
          </a:p>
          <a:p>
            <a:pPr marL="365760" indent="-256032" fontAlgn="auto">
              <a:spcAft>
                <a:spcPts val="0"/>
              </a:spcAft>
              <a:buFont typeface="Wingdings" pitchFamily="2" charset="2"/>
              <a:buChar char="Ø"/>
              <a:defRPr/>
            </a:pPr>
            <a:r>
              <a:rPr lang="en-US" sz="3600" b="1" dirty="0" smtClean="0">
                <a:latin typeface="Arial Narrow" pitchFamily="34" charset="0"/>
              </a:rPr>
              <a:t>Is </a:t>
            </a:r>
            <a:r>
              <a:rPr lang="en-US" sz="3600" b="1" dirty="0">
                <a:latin typeface="Arial Narrow" pitchFamily="34" charset="0"/>
              </a:rPr>
              <a:t>your mind anything more than your brain? </a:t>
            </a:r>
            <a:endParaRPr lang="en-US" sz="3600" b="1" dirty="0" smtClean="0">
              <a:latin typeface="Arial Narrow" pitchFamily="34" charset="0"/>
            </a:endParaRPr>
          </a:p>
        </p:txBody>
      </p:sp>
      <p:sp>
        <p:nvSpPr>
          <p:cNvPr id="2" name="Title 1"/>
          <p:cNvSpPr>
            <a:spLocks noGrp="1"/>
          </p:cNvSpPr>
          <p:nvPr>
            <p:ph type="title"/>
          </p:nvPr>
        </p:nvSpPr>
        <p:spPr>
          <a:xfrm>
            <a:off x="457200" y="533400"/>
            <a:ext cx="8229600" cy="1143000"/>
          </a:xfrm>
          <a:solidFill>
            <a:schemeClr val="accent1">
              <a:lumMod val="20000"/>
              <a:lumOff val="80000"/>
            </a:schemeClr>
          </a:solidFill>
          <a:ln>
            <a:solidFill>
              <a:schemeClr val="accent1"/>
            </a:solidFill>
          </a:ln>
        </p:spPr>
        <p:txBody>
          <a:bodyPr>
            <a:noAutofit/>
          </a:bodyPr>
          <a:lstStyle/>
          <a:p>
            <a:pPr algn="ctr" fontAlgn="auto">
              <a:spcAft>
                <a:spcPts val="0"/>
              </a:spcAft>
              <a:defRPr/>
            </a:pPr>
            <a:r>
              <a:rPr lang="en-US" sz="4400" dirty="0" smtClean="0">
                <a:latin typeface="Arial Black" pitchFamily="34" charset="0"/>
              </a:rPr>
              <a:t>Main topics in </a:t>
            </a:r>
            <a:r>
              <a:rPr lang="en-US" sz="4400" i="1" dirty="0" smtClean="0">
                <a:latin typeface="Arial Black" pitchFamily="34" charset="0"/>
              </a:rPr>
              <a:t>Science and Faith </a:t>
            </a:r>
            <a:endParaRPr lang="en-US" sz="4400" b="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419600"/>
          </a:xfrm>
          <a:ln w="38100">
            <a:solidFill>
              <a:schemeClr val="accent1"/>
            </a:solidFill>
          </a:ln>
        </p:spPr>
        <p:txBody>
          <a:bodyPr>
            <a:normAutofit fontScale="92500" lnSpcReduction="10000"/>
          </a:bodyPr>
          <a:lstStyle/>
          <a:p>
            <a:pPr marL="365760" indent="-256032" fontAlgn="auto">
              <a:spcAft>
                <a:spcPts val="0"/>
              </a:spcAft>
              <a:buFont typeface="Wingdings" pitchFamily="2" charset="2"/>
              <a:buChar char="Ø"/>
              <a:defRPr/>
            </a:pPr>
            <a:r>
              <a:rPr lang="en-US" sz="3600" b="1" dirty="0" smtClean="0">
                <a:latin typeface="Arial Narrow" pitchFamily="34" charset="0"/>
              </a:rPr>
              <a:t>Can’t </a:t>
            </a:r>
            <a:r>
              <a:rPr lang="en-US" sz="3600" b="1" dirty="0">
                <a:latin typeface="Arial Narrow" pitchFamily="34" charset="0"/>
              </a:rPr>
              <a:t>science now explain morality, and can’t we be good without God? </a:t>
            </a:r>
            <a:endParaRPr lang="en-US" sz="3600" b="1" dirty="0" smtClean="0">
              <a:latin typeface="Arial Narrow" pitchFamily="34" charset="0"/>
            </a:endParaRPr>
          </a:p>
          <a:p>
            <a:pPr marL="365760" indent="-256032" fontAlgn="auto">
              <a:spcAft>
                <a:spcPts val="0"/>
              </a:spcAft>
              <a:buFont typeface="Wingdings" pitchFamily="2" charset="2"/>
              <a:buChar char="Ø"/>
              <a:defRPr/>
            </a:pPr>
            <a:r>
              <a:rPr lang="en-US" sz="3600" b="1" dirty="0" smtClean="0">
                <a:latin typeface="Arial Narrow" pitchFamily="34" charset="0"/>
              </a:rPr>
              <a:t>Are </a:t>
            </a:r>
            <a:r>
              <a:rPr lang="en-US" sz="3600" b="1" dirty="0">
                <a:latin typeface="Arial Narrow" pitchFamily="34" charset="0"/>
              </a:rPr>
              <a:t>human beings special in the vast universe? </a:t>
            </a:r>
            <a:endParaRPr lang="en-US" sz="3600" b="1" dirty="0" smtClean="0">
              <a:latin typeface="Arial Narrow" pitchFamily="34" charset="0"/>
            </a:endParaRPr>
          </a:p>
          <a:p>
            <a:pPr marL="365760" indent="-256032" fontAlgn="auto">
              <a:spcAft>
                <a:spcPts val="0"/>
              </a:spcAft>
              <a:buFont typeface="Wingdings" pitchFamily="2" charset="2"/>
              <a:buChar char="Ø"/>
              <a:defRPr/>
            </a:pPr>
            <a:r>
              <a:rPr lang="en-US" sz="3600" b="1" dirty="0" smtClean="0">
                <a:latin typeface="Arial Narrow" pitchFamily="34" charset="0"/>
              </a:rPr>
              <a:t>Is </a:t>
            </a:r>
            <a:r>
              <a:rPr lang="en-US" sz="3600" b="1" dirty="0">
                <a:latin typeface="Arial Narrow" pitchFamily="34" charset="0"/>
              </a:rPr>
              <a:t>there life after death? </a:t>
            </a:r>
            <a:endParaRPr lang="en-US" sz="3600" b="1" dirty="0" smtClean="0">
              <a:latin typeface="Arial Narrow" pitchFamily="34" charset="0"/>
            </a:endParaRPr>
          </a:p>
          <a:p>
            <a:pPr marL="365760" indent="-256032" fontAlgn="auto">
              <a:spcAft>
                <a:spcPts val="0"/>
              </a:spcAft>
              <a:buFont typeface="Wingdings" pitchFamily="2" charset="2"/>
              <a:buChar char="Ø"/>
              <a:defRPr/>
            </a:pPr>
            <a:r>
              <a:rPr lang="en-US" sz="3600" b="1" dirty="0" smtClean="0">
                <a:latin typeface="Arial Narrow" pitchFamily="34" charset="0"/>
              </a:rPr>
              <a:t>Does </a:t>
            </a:r>
            <a:r>
              <a:rPr lang="en-US" sz="3600" b="1" dirty="0">
                <a:latin typeface="Arial Narrow" pitchFamily="34" charset="0"/>
              </a:rPr>
              <a:t>the universe have a purpose? </a:t>
            </a:r>
            <a:endParaRPr lang="en-US" sz="3600" b="1" dirty="0" smtClean="0">
              <a:latin typeface="Arial Narrow" pitchFamily="34" charset="0"/>
            </a:endParaRPr>
          </a:p>
          <a:p>
            <a:pPr marL="365760" indent="-256032" fontAlgn="auto">
              <a:spcAft>
                <a:spcPts val="0"/>
              </a:spcAft>
              <a:buFont typeface="Wingdings" pitchFamily="2" charset="2"/>
              <a:buChar char="Ø"/>
              <a:defRPr/>
            </a:pPr>
            <a:r>
              <a:rPr lang="en-US" sz="3600" b="1" dirty="0" smtClean="0">
                <a:latin typeface="Arial Narrow" pitchFamily="34" charset="0"/>
              </a:rPr>
              <a:t>And </a:t>
            </a:r>
            <a:r>
              <a:rPr lang="en-US" sz="3600" b="1" dirty="0">
                <a:latin typeface="Arial Narrow" pitchFamily="34" charset="0"/>
              </a:rPr>
              <a:t>what, if anything, would it mean theologically if we eventually discover extraterrestrial life and intelligence? </a:t>
            </a:r>
            <a:endParaRPr lang="en-US" sz="3600" b="1" dirty="0" smtClean="0">
              <a:latin typeface="Arial Narrow" pitchFamily="34" charset="0"/>
            </a:endParaRPr>
          </a:p>
        </p:txBody>
      </p:sp>
      <p:sp>
        <p:nvSpPr>
          <p:cNvPr id="2" name="Title 1"/>
          <p:cNvSpPr>
            <a:spLocks noGrp="1"/>
          </p:cNvSpPr>
          <p:nvPr>
            <p:ph type="title"/>
          </p:nvPr>
        </p:nvSpPr>
        <p:spPr>
          <a:xfrm>
            <a:off x="457200" y="533400"/>
            <a:ext cx="8229600" cy="1143000"/>
          </a:xfrm>
          <a:solidFill>
            <a:schemeClr val="accent1">
              <a:lumMod val="20000"/>
              <a:lumOff val="80000"/>
            </a:schemeClr>
          </a:solidFill>
          <a:ln>
            <a:solidFill>
              <a:schemeClr val="accent1"/>
            </a:solidFill>
          </a:ln>
        </p:spPr>
        <p:txBody>
          <a:bodyPr>
            <a:noAutofit/>
          </a:bodyPr>
          <a:lstStyle/>
          <a:p>
            <a:pPr algn="ctr" fontAlgn="auto">
              <a:spcAft>
                <a:spcPts val="0"/>
              </a:spcAft>
              <a:defRPr/>
            </a:pPr>
            <a:r>
              <a:rPr lang="en-US" sz="4400" dirty="0" smtClean="0">
                <a:latin typeface="Arial Black" pitchFamily="34" charset="0"/>
              </a:rPr>
              <a:t>Main topics in </a:t>
            </a:r>
            <a:r>
              <a:rPr lang="en-US" sz="4400" i="1" dirty="0" smtClean="0">
                <a:latin typeface="Arial Black" pitchFamily="34" charset="0"/>
              </a:rPr>
              <a:t>Science and Faith </a:t>
            </a:r>
            <a:r>
              <a:rPr lang="en-US" sz="4400" b="0" dirty="0" smtClean="0">
                <a:latin typeface="Arial" pitchFamily="34" charset="0"/>
                <a:cs typeface="Arial" pitchFamily="34" charset="0"/>
              </a:rPr>
              <a:t>(2)</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0"/>
            <a:ext cx="7772400" cy="4419600"/>
          </a:xfrm>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4000" b="1" dirty="0" smtClean="0">
                <a:solidFill>
                  <a:schemeClr val="accent3">
                    <a:lumMod val="75000"/>
                  </a:schemeClr>
                </a:solidFill>
                <a:latin typeface="Arial Narrow" pitchFamily="34" charset="0"/>
              </a:rPr>
              <a:t>Conflict</a:t>
            </a:r>
            <a:r>
              <a:rPr lang="en-US" sz="3600" b="1" dirty="0" smtClean="0">
                <a:latin typeface="Arial Narrow" pitchFamily="34" charset="0"/>
              </a:rPr>
              <a:t> – Popularized by Andrew Dickson White in </a:t>
            </a:r>
            <a:r>
              <a:rPr lang="en-US" sz="3600" b="1" i="1" dirty="0" smtClean="0">
                <a:latin typeface="Arial Narrow" pitchFamily="34" charset="0"/>
              </a:rPr>
              <a:t>A History of the Warfare of Science and Religion in Christendom </a:t>
            </a:r>
            <a:r>
              <a:rPr lang="en-US" sz="3600" b="1" dirty="0" smtClean="0">
                <a:latin typeface="Arial Narrow" pitchFamily="34" charset="0"/>
              </a:rPr>
              <a:t>.</a:t>
            </a:r>
          </a:p>
          <a:p>
            <a:pPr marL="365760" indent="-256032" fontAlgn="auto">
              <a:spcAft>
                <a:spcPts val="0"/>
              </a:spcAft>
              <a:buFont typeface="Wingdings 3"/>
              <a:buChar char=""/>
              <a:defRPr/>
            </a:pPr>
            <a:r>
              <a:rPr lang="en-US" sz="4000" b="1" dirty="0" smtClean="0">
                <a:solidFill>
                  <a:schemeClr val="accent3">
                    <a:lumMod val="75000"/>
                  </a:schemeClr>
                </a:solidFill>
                <a:latin typeface="Arial Narrow" pitchFamily="34" charset="0"/>
              </a:rPr>
              <a:t>Contrast</a:t>
            </a:r>
            <a:r>
              <a:rPr lang="en-US" sz="3600" b="1" dirty="0" smtClean="0">
                <a:latin typeface="Arial Narrow" pitchFamily="34" charset="0"/>
              </a:rPr>
              <a:t> – Roots go back at least to Albrecht </a:t>
            </a:r>
            <a:r>
              <a:rPr lang="en-US" sz="3600" b="1" dirty="0" err="1" smtClean="0">
                <a:latin typeface="Arial Narrow" pitchFamily="34" charset="0"/>
              </a:rPr>
              <a:t>Ritschl</a:t>
            </a:r>
            <a:r>
              <a:rPr lang="en-US" sz="3600" b="1" dirty="0" smtClean="0">
                <a:latin typeface="Arial Narrow" pitchFamily="34" charset="0"/>
              </a:rPr>
              <a:t> (1822-89): science is about facts, religion is about values.</a:t>
            </a:r>
          </a:p>
          <a:p>
            <a:pPr marL="365760" indent="-256032" fontAlgn="auto">
              <a:spcAft>
                <a:spcPts val="0"/>
              </a:spcAft>
              <a:buFont typeface="Wingdings 3"/>
              <a:buChar char=""/>
              <a:defRPr/>
            </a:pPr>
            <a:r>
              <a:rPr lang="en-US" sz="4000" b="1" dirty="0" smtClean="0">
                <a:solidFill>
                  <a:schemeClr val="accent3">
                    <a:lumMod val="75000"/>
                  </a:schemeClr>
                </a:solidFill>
                <a:latin typeface="Arial Narrow" pitchFamily="34" charset="0"/>
              </a:rPr>
              <a:t>Convergence</a:t>
            </a:r>
            <a:r>
              <a:rPr lang="en-US" sz="4000" b="1" dirty="0" smtClean="0">
                <a:latin typeface="Arial Narrow" pitchFamily="34" charset="0"/>
              </a:rPr>
              <a:t> – </a:t>
            </a:r>
            <a:r>
              <a:rPr lang="en-US" sz="3600" b="1" dirty="0" err="1" smtClean="0">
                <a:latin typeface="Arial Narrow" pitchFamily="34" charset="0"/>
              </a:rPr>
              <a:t>Haught’s</a:t>
            </a:r>
            <a:r>
              <a:rPr lang="en-US" sz="3600" b="1" dirty="0" smtClean="0">
                <a:latin typeface="Arial Narrow" pitchFamily="34" charset="0"/>
              </a:rPr>
              <a:t> emphasis.</a:t>
            </a:r>
          </a:p>
          <a:p>
            <a:pPr marL="365760" indent="-256032" fontAlgn="auto">
              <a:spcAft>
                <a:spcPts val="0"/>
              </a:spcAft>
              <a:buFont typeface="Wingdings 3"/>
              <a:buChar char=""/>
              <a:defRPr/>
            </a:pPr>
            <a:endParaRPr lang="en-US" sz="4000" b="1" dirty="0"/>
          </a:p>
        </p:txBody>
      </p:sp>
      <p:sp>
        <p:nvSpPr>
          <p:cNvPr id="2" name="Title 1"/>
          <p:cNvSpPr>
            <a:spLocks noGrp="1"/>
          </p:cNvSpPr>
          <p:nvPr>
            <p:ph type="title"/>
          </p:nvPr>
        </p:nvSpPr>
        <p:spPr>
          <a:xfrm>
            <a:off x="685800" y="609600"/>
            <a:ext cx="7772400" cy="990600"/>
          </a:xfrm>
          <a:solidFill>
            <a:schemeClr val="bg2"/>
          </a:solidFill>
          <a:ln>
            <a:solidFill>
              <a:schemeClr val="accent1"/>
            </a:solidFill>
          </a:ln>
        </p:spPr>
        <p:txBody>
          <a:bodyPr/>
          <a:lstStyle/>
          <a:p>
            <a:pPr fontAlgn="auto">
              <a:spcAft>
                <a:spcPts val="0"/>
              </a:spcAft>
              <a:defRPr/>
            </a:pPr>
            <a:r>
              <a:rPr lang="en-US" dirty="0" smtClean="0">
                <a:latin typeface="Arial Black" pitchFamily="34" charset="0"/>
              </a:rPr>
              <a:t>Three possible positions</a:t>
            </a:r>
            <a:endParaRPr lang="en-US" dirty="0">
              <a:latin typeface="Arial Black" pitchFamily="34" charset="0"/>
            </a:endParaRPr>
          </a:p>
        </p:txBody>
      </p:sp>
      <p:sp>
        <p:nvSpPr>
          <p:cNvPr id="29700" name="Rectangle 1"/>
          <p:cNvSpPr>
            <a:spLocks noChangeArrowheads="1"/>
          </p:cNvSpPr>
          <p:nvPr/>
        </p:nvSpPr>
        <p:spPr bwMode="auto">
          <a:xfrm>
            <a:off x="457200" y="3149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kumimoji="0" lang="en-US" sz="1600" b="1">
              <a:latin typeface="Arial" charset="0"/>
            </a:endParaRPr>
          </a:p>
          <a:p>
            <a:pPr eaLnBrk="0" hangingPunct="0"/>
            <a:endParaRPr kumimoji="0"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886200"/>
          </a:xfrm>
          <a:ln w="38100">
            <a:solidFill>
              <a:schemeClr val="accent1"/>
            </a:solidFill>
            <a:miter lim="800000"/>
            <a:headEnd/>
            <a:tailEnd/>
          </a:ln>
        </p:spPr>
        <p:txBody>
          <a:bodyPr/>
          <a:lstStyle/>
          <a:p>
            <a:r>
              <a:rPr lang="en-US" sz="3600" b="1" smtClean="0">
                <a:latin typeface="Arial Narrow" pitchFamily="34" charset="0"/>
                <a:ea typeface="ＭＳ Ｐゴシック" pitchFamily="34" charset="-128"/>
              </a:rPr>
              <a:t>Basically demands a choice: either science or faith.</a:t>
            </a:r>
          </a:p>
          <a:p>
            <a:r>
              <a:rPr lang="en-US" sz="3600" b="1" smtClean="0">
                <a:latin typeface="Arial Narrow" pitchFamily="34" charset="0"/>
                <a:ea typeface="ＭＳ Ｐゴシック" pitchFamily="34" charset="-128"/>
              </a:rPr>
              <a:t>This is the position of most Christian fundamentalists.</a:t>
            </a:r>
          </a:p>
          <a:p>
            <a:r>
              <a:rPr lang="en-US" sz="3600" b="1" smtClean="0">
                <a:latin typeface="Arial Narrow" pitchFamily="34" charset="0"/>
                <a:ea typeface="ＭＳ Ｐゴシック" pitchFamily="34" charset="-128"/>
              </a:rPr>
              <a:t>This is the position of “the new atheists,” who are “secular” fundamentalists.</a:t>
            </a:r>
          </a:p>
        </p:txBody>
      </p:sp>
      <p:sp>
        <p:nvSpPr>
          <p:cNvPr id="2" name="Title 1"/>
          <p:cNvSpPr>
            <a:spLocks noGrp="1"/>
          </p:cNvSpPr>
          <p:nvPr>
            <p:ph type="title"/>
          </p:nvPr>
        </p:nvSpPr>
        <p:spPr>
          <a:xfrm>
            <a:off x="457200" y="609600"/>
            <a:ext cx="8229600" cy="1143000"/>
          </a:xfrm>
          <a:solidFill>
            <a:schemeClr val="bg2"/>
          </a:solidFill>
          <a:ln>
            <a:solidFill>
              <a:schemeClr val="accent1"/>
            </a:solidFill>
          </a:ln>
        </p:spPr>
        <p:txBody>
          <a:bodyPr/>
          <a:lstStyle/>
          <a:p>
            <a:pPr fontAlgn="auto">
              <a:spcAft>
                <a:spcPts val="0"/>
              </a:spcAft>
              <a:defRPr/>
            </a:pPr>
            <a:r>
              <a:rPr lang="en-US" sz="4400" dirty="0" smtClean="0">
                <a:latin typeface="Arial Black" pitchFamily="34" charset="0"/>
              </a:rPr>
              <a:t>The Conflict Paradigm</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886200"/>
          </a:xfrm>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3600" b="1" dirty="0" smtClean="0">
                <a:latin typeface="Arial Narrow" pitchFamily="34" charset="0"/>
              </a:rPr>
              <a:t>White </a:t>
            </a:r>
            <a:r>
              <a:rPr lang="en-US" sz="3600" dirty="0">
                <a:latin typeface="Arial Narrow" pitchFamily="34" charset="0"/>
              </a:rPr>
              <a:t>(1832-1918) </a:t>
            </a:r>
            <a:r>
              <a:rPr lang="en-US" sz="3600" b="1" dirty="0" smtClean="0">
                <a:latin typeface="Arial Narrow" pitchFamily="34" charset="0"/>
              </a:rPr>
              <a:t>was the co-founder and first president of Cornell U. </a:t>
            </a:r>
          </a:p>
          <a:p>
            <a:pPr marL="365760" indent="-256032" fontAlgn="auto">
              <a:spcAft>
                <a:spcPts val="0"/>
              </a:spcAft>
              <a:buFont typeface="Wingdings 3"/>
              <a:buChar char=""/>
              <a:defRPr/>
            </a:pPr>
            <a:r>
              <a:rPr lang="en-US" sz="3600" b="1" dirty="0" smtClean="0">
                <a:latin typeface="Arial Narrow" pitchFamily="34" charset="0"/>
              </a:rPr>
              <a:t>In1869 </a:t>
            </a:r>
            <a:r>
              <a:rPr lang="en-US" sz="3600" b="1" dirty="0">
                <a:latin typeface="Arial Narrow" pitchFamily="34" charset="0"/>
              </a:rPr>
              <a:t>White gave a lecture on "The Battle-Fields of </a:t>
            </a:r>
            <a:r>
              <a:rPr lang="en-US" sz="3600" b="1" dirty="0" smtClean="0">
                <a:latin typeface="Arial Narrow" pitchFamily="34" charset="0"/>
              </a:rPr>
              <a:t>Science,” and this grew into two volumes completed in 1896.</a:t>
            </a:r>
          </a:p>
          <a:p>
            <a:pPr marL="365760" indent="-256032" fontAlgn="auto">
              <a:spcAft>
                <a:spcPts val="0"/>
              </a:spcAft>
              <a:buFont typeface="Wingdings 3"/>
              <a:buChar char=""/>
              <a:defRPr/>
            </a:pPr>
            <a:r>
              <a:rPr lang="en-US" sz="3600" b="1" dirty="0" smtClean="0">
                <a:latin typeface="Arial Narrow" pitchFamily="34" charset="0"/>
              </a:rPr>
              <a:t>The first chapter is “From Creation to Evolution.”</a:t>
            </a:r>
          </a:p>
          <a:p>
            <a:pPr marL="365760" indent="-256032" fontAlgn="auto">
              <a:spcAft>
                <a:spcPts val="0"/>
              </a:spcAft>
              <a:buFont typeface="Wingdings 3"/>
              <a:buChar char=""/>
              <a:defRPr/>
            </a:pPr>
            <a:endParaRPr lang="en-US" sz="3600" b="1" dirty="0" smtClean="0">
              <a:latin typeface="Arial Narrow" pitchFamily="34" charset="0"/>
            </a:endParaRPr>
          </a:p>
          <a:p>
            <a:pPr marL="365760" indent="-256032" fontAlgn="auto">
              <a:spcAft>
                <a:spcPts val="0"/>
              </a:spcAft>
              <a:buFont typeface="Wingdings 3"/>
              <a:buChar char=""/>
              <a:defRPr/>
            </a:pPr>
            <a:endParaRPr lang="en-US" sz="3600" b="1" dirty="0">
              <a:latin typeface="Arial Narrow" pitchFamily="34" charset="0"/>
            </a:endParaRPr>
          </a:p>
        </p:txBody>
      </p:sp>
      <p:sp>
        <p:nvSpPr>
          <p:cNvPr id="2" name="Title 1"/>
          <p:cNvSpPr>
            <a:spLocks noGrp="1"/>
          </p:cNvSpPr>
          <p:nvPr>
            <p:ph type="title"/>
          </p:nvPr>
        </p:nvSpPr>
        <p:spPr>
          <a:xfrm>
            <a:off x="533400" y="457200"/>
            <a:ext cx="8229600" cy="1143000"/>
          </a:xfrm>
          <a:solidFill>
            <a:schemeClr val="bg2"/>
          </a:solidFill>
          <a:ln>
            <a:solidFill>
              <a:schemeClr val="accent1"/>
            </a:solidFill>
          </a:ln>
        </p:spPr>
        <p:txBody>
          <a:bodyPr>
            <a:normAutofit fontScale="90000"/>
          </a:bodyPr>
          <a:lstStyle/>
          <a:p>
            <a:pPr algn="ctr" fontAlgn="auto">
              <a:spcAft>
                <a:spcPts val="0"/>
              </a:spcAft>
              <a:defRPr/>
            </a:pPr>
            <a:r>
              <a:rPr lang="en-US" sz="4400" dirty="0" smtClean="0">
                <a:latin typeface="Arial Black" pitchFamily="34" charset="0"/>
              </a:rPr>
              <a:t>Andrew D. White</a:t>
            </a:r>
            <a:br>
              <a:rPr lang="en-US" sz="4400" dirty="0" smtClean="0">
                <a:latin typeface="Arial Black" pitchFamily="34" charset="0"/>
              </a:rPr>
            </a:br>
            <a:r>
              <a:rPr lang="en-US" sz="4400" dirty="0" smtClean="0">
                <a:latin typeface="Arial Black" pitchFamily="34" charset="0"/>
              </a:rPr>
              <a:t> and His Book</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657475" y="1447800"/>
            <a:ext cx="3819525" cy="4860925"/>
          </a:xfrm>
        </p:spPr>
      </p:pic>
      <p:sp>
        <p:nvSpPr>
          <p:cNvPr id="3" name="Title 2"/>
          <p:cNvSpPr>
            <a:spLocks noGrp="1"/>
          </p:cNvSpPr>
          <p:nvPr>
            <p:ph type="title"/>
          </p:nvPr>
        </p:nvSpPr>
        <p:spPr>
          <a:solidFill>
            <a:schemeClr val="bg2"/>
          </a:solidFill>
        </p:spPr>
        <p:txBody>
          <a:bodyPr/>
          <a:lstStyle/>
          <a:p>
            <a:pPr algn="ctr" fontAlgn="auto">
              <a:spcAft>
                <a:spcPts val="0"/>
              </a:spcAft>
              <a:defRPr/>
            </a:pPr>
            <a:r>
              <a:rPr lang="en-US" dirty="0" smtClean="0"/>
              <a:t>Andrew White in 1885</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886200"/>
          </a:xfrm>
          <a:ln w="38100">
            <a:solidFill>
              <a:schemeClr val="accent1"/>
            </a:solidFill>
            <a:miter lim="800000"/>
            <a:headEnd/>
            <a:tailEnd/>
          </a:ln>
        </p:spPr>
        <p:txBody>
          <a:bodyPr/>
          <a:lstStyle/>
          <a:p>
            <a:r>
              <a:rPr lang="en-US" sz="3600" b="1" dirty="0" smtClean="0">
                <a:latin typeface="Arial Narrow" pitchFamily="34" charset="0"/>
                <a:ea typeface="ＭＳ Ｐゴシック" pitchFamily="34" charset="-128"/>
              </a:rPr>
              <a:t>While he was Professor of Christian Theology at the University of Nottingham, Alan Richardson (1905-75) wrote </a:t>
            </a:r>
            <a:r>
              <a:rPr lang="en-US" sz="3600" b="1" i="1" dirty="0" smtClean="0">
                <a:latin typeface="Arial Narrow" pitchFamily="34" charset="0"/>
                <a:ea typeface="ＭＳ Ｐゴシック" pitchFamily="34" charset="-128"/>
              </a:rPr>
              <a:t>The Bible in the Age of Science</a:t>
            </a:r>
            <a:r>
              <a:rPr lang="en-US" sz="3600" b="1" dirty="0" smtClean="0">
                <a:latin typeface="Arial Narrow" pitchFamily="34" charset="0"/>
                <a:ea typeface="ＭＳ Ｐゴシック" pitchFamily="34" charset="-128"/>
              </a:rPr>
              <a:t> (1961).</a:t>
            </a:r>
          </a:p>
          <a:p>
            <a:r>
              <a:rPr lang="en-US" sz="3600" b="1" dirty="0" smtClean="0">
                <a:latin typeface="Arial Narrow" pitchFamily="34" charset="0"/>
                <a:ea typeface="ＭＳ Ｐゴシック" pitchFamily="34" charset="-128"/>
              </a:rPr>
              <a:t>I have often quoted a statement made in the first chapter of that book:</a:t>
            </a:r>
          </a:p>
          <a:p>
            <a:endParaRPr lang="en-US" sz="3600" b="1" dirty="0" smtClean="0">
              <a:latin typeface="Arial Narrow" pitchFamily="34" charset="0"/>
              <a:ea typeface="ＭＳ Ｐゴシック" pitchFamily="34" charset="-128"/>
            </a:endParaRPr>
          </a:p>
          <a:p>
            <a:endParaRPr lang="en-US" sz="3600" b="1" dirty="0" smtClean="0">
              <a:latin typeface="Arial Narrow" pitchFamily="34" charset="0"/>
              <a:ea typeface="ＭＳ Ｐゴシック" pitchFamily="34" charset="-128"/>
            </a:endParaRPr>
          </a:p>
        </p:txBody>
      </p:sp>
      <p:sp>
        <p:nvSpPr>
          <p:cNvPr id="2" name="Title 1"/>
          <p:cNvSpPr>
            <a:spLocks noGrp="1"/>
          </p:cNvSpPr>
          <p:nvPr>
            <p:ph type="title"/>
          </p:nvPr>
        </p:nvSpPr>
        <p:spPr>
          <a:xfrm>
            <a:off x="533400" y="457200"/>
            <a:ext cx="8229600" cy="1143000"/>
          </a:xfrm>
          <a:solidFill>
            <a:schemeClr val="bg2"/>
          </a:solidFill>
          <a:ln>
            <a:solidFill>
              <a:schemeClr val="accent1"/>
            </a:solidFill>
          </a:ln>
        </p:spPr>
        <p:txBody>
          <a:bodyPr>
            <a:normAutofit fontScale="90000"/>
          </a:bodyPr>
          <a:lstStyle/>
          <a:p>
            <a:pPr fontAlgn="auto">
              <a:spcAft>
                <a:spcPts val="0"/>
              </a:spcAft>
              <a:defRPr/>
            </a:pPr>
            <a:r>
              <a:rPr lang="en-US" sz="4400" dirty="0" smtClean="0">
                <a:latin typeface="Arial Black" pitchFamily="34" charset="0"/>
              </a:rPr>
              <a:t>Where was the real conflict?</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886200"/>
          </a:xfrm>
          <a:ln w="38100">
            <a:solidFill>
              <a:schemeClr val="accent1"/>
            </a:solidFill>
            <a:miter lim="800000"/>
            <a:headEnd/>
            <a:tailEnd/>
          </a:ln>
        </p:spPr>
        <p:txBody>
          <a:bodyPr/>
          <a:lstStyle/>
          <a:p>
            <a:r>
              <a:rPr lang="en-US" sz="3600" b="1" smtClean="0">
                <a:latin typeface="Arial Narrow" pitchFamily="34" charset="0"/>
                <a:ea typeface="ＭＳ Ｐゴシック" pitchFamily="34" charset="-128"/>
              </a:rPr>
              <a:t>“The struggle of the new scientists [in the 16</a:t>
            </a:r>
            <a:r>
              <a:rPr lang="en-US" sz="3600" b="1" baseline="30000" smtClean="0">
                <a:latin typeface="Arial Narrow" pitchFamily="34" charset="0"/>
                <a:ea typeface="ＭＳ Ｐゴシック" pitchFamily="34" charset="-128"/>
              </a:rPr>
              <a:t>th</a:t>
            </a:r>
            <a:r>
              <a:rPr lang="en-US" sz="3600" b="1" smtClean="0">
                <a:latin typeface="Arial Narrow" pitchFamily="34" charset="0"/>
                <a:ea typeface="ＭＳ Ｐゴシック" pitchFamily="34" charset="-128"/>
              </a:rPr>
              <a:t> century] against the old order was not a struggle of ‘science’ against ‘religion’ but the revolt of the new scientific philosophy against the old Aristotelian pseudo-scientific philosophy” (p. 16). </a:t>
            </a:r>
          </a:p>
          <a:p>
            <a:endParaRPr lang="en-US" sz="3600" b="1" smtClean="0">
              <a:latin typeface="Arial Narrow" pitchFamily="34" charset="0"/>
              <a:ea typeface="ＭＳ Ｐゴシック" pitchFamily="34" charset="-128"/>
            </a:endParaRPr>
          </a:p>
          <a:p>
            <a:endParaRPr lang="en-US" sz="3600" b="1" smtClean="0">
              <a:latin typeface="Arial Narrow" pitchFamily="34" charset="0"/>
              <a:ea typeface="ＭＳ Ｐゴシック" pitchFamily="34" charset="-128"/>
            </a:endParaRPr>
          </a:p>
        </p:txBody>
      </p:sp>
      <p:sp>
        <p:nvSpPr>
          <p:cNvPr id="2" name="Title 1"/>
          <p:cNvSpPr>
            <a:spLocks noGrp="1"/>
          </p:cNvSpPr>
          <p:nvPr>
            <p:ph type="title"/>
          </p:nvPr>
        </p:nvSpPr>
        <p:spPr>
          <a:xfrm>
            <a:off x="533400" y="457200"/>
            <a:ext cx="8229600" cy="1143000"/>
          </a:xfrm>
          <a:solidFill>
            <a:schemeClr val="bg2"/>
          </a:solidFill>
          <a:ln>
            <a:solidFill>
              <a:schemeClr val="accent1"/>
            </a:solidFill>
          </a:ln>
        </p:spPr>
        <p:txBody>
          <a:bodyPr/>
          <a:lstStyle/>
          <a:p>
            <a:pPr fontAlgn="auto">
              <a:spcAft>
                <a:spcPts val="0"/>
              </a:spcAft>
              <a:defRPr/>
            </a:pPr>
            <a:r>
              <a:rPr lang="en-US" sz="4400" dirty="0" smtClean="0">
                <a:latin typeface="Arial Black" pitchFamily="34" charset="0"/>
              </a:rPr>
              <a:t>Richardson’s statement</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2057400"/>
            <a:ext cx="8229600" cy="3810000"/>
          </a:xfrm>
          <a:ln w="38100">
            <a:solidFill>
              <a:schemeClr val="accent1"/>
            </a:solidFill>
          </a:ln>
        </p:spPr>
        <p:txBody>
          <a:bodyPr>
            <a:normAutofit lnSpcReduction="10000"/>
          </a:bodyPr>
          <a:lstStyle/>
          <a:p>
            <a:pPr marL="365760" indent="-256032" fontAlgn="auto">
              <a:spcAft>
                <a:spcPts val="0"/>
              </a:spcAft>
              <a:buFont typeface="Wingdings 3"/>
              <a:buChar char=""/>
              <a:defRPr/>
            </a:pPr>
            <a:r>
              <a:rPr lang="en-US" altLang="ja-JP" sz="3200" b="1" dirty="0" smtClean="0">
                <a:latin typeface="Arial Narrow" pitchFamily="34" charset="0"/>
              </a:rPr>
              <a:t>Major seminary (graduate school) professor was Eric C. Rust, an Englishman who studied science before becoming a theologian.</a:t>
            </a:r>
          </a:p>
          <a:p>
            <a:pPr marL="365760" indent="-256032" fontAlgn="auto">
              <a:spcAft>
                <a:spcPts val="0"/>
              </a:spcAft>
              <a:buFont typeface="Wingdings 3"/>
              <a:buChar char=""/>
              <a:defRPr/>
            </a:pPr>
            <a:r>
              <a:rPr lang="en-US" altLang="ja-JP" sz="3200" b="1" dirty="0" smtClean="0">
                <a:latin typeface="Arial Narrow" pitchFamily="34" charset="0"/>
              </a:rPr>
              <a:t>One of his major books is </a:t>
            </a:r>
            <a:r>
              <a:rPr lang="en-US" altLang="ja-JP" sz="3200" b="1" i="1" dirty="0" smtClean="0">
                <a:latin typeface="Arial Narrow" pitchFamily="34" charset="0"/>
              </a:rPr>
              <a:t>Science and Faith</a:t>
            </a:r>
            <a:r>
              <a:rPr lang="en-US" altLang="ja-JP" sz="3200" b="1" dirty="0" smtClean="0">
                <a:latin typeface="Arial Narrow" pitchFamily="34" charset="0"/>
              </a:rPr>
              <a:t> (1967).</a:t>
            </a:r>
          </a:p>
          <a:p>
            <a:pPr marL="365760" indent="-256032" fontAlgn="auto">
              <a:spcAft>
                <a:spcPts val="0"/>
              </a:spcAft>
              <a:buFont typeface="Wingdings 3"/>
              <a:buChar char=""/>
              <a:defRPr/>
            </a:pPr>
            <a:r>
              <a:rPr lang="en-US" altLang="ja-JP" sz="3200" b="1" dirty="0" smtClean="0">
                <a:latin typeface="Arial Narrow" pitchFamily="34" charset="0"/>
              </a:rPr>
              <a:t>A </a:t>
            </a:r>
            <a:r>
              <a:rPr lang="en-US" altLang="ja-JP" sz="3200" b="1" i="1" dirty="0" smtClean="0">
                <a:latin typeface="Arial Narrow" pitchFamily="34" charset="0"/>
              </a:rPr>
              <a:t>Festschrift</a:t>
            </a:r>
            <a:r>
              <a:rPr lang="en-US" altLang="ja-JP" sz="3200" b="1" dirty="0" smtClean="0">
                <a:latin typeface="Arial Narrow" pitchFamily="34" charset="0"/>
              </a:rPr>
              <a:t> for him is titled </a:t>
            </a:r>
            <a:r>
              <a:rPr lang="en-US" sz="3200" b="1" i="1" dirty="0" smtClean="0">
                <a:latin typeface="Arial Narrow" pitchFamily="34" charset="0"/>
              </a:rPr>
              <a:t>Science</a:t>
            </a:r>
            <a:r>
              <a:rPr lang="en-US" sz="3200" b="1" i="1" dirty="0">
                <a:latin typeface="Arial Narrow" pitchFamily="34" charset="0"/>
              </a:rPr>
              <a:t>, Faith, and Revelation: An Approach to Christian </a:t>
            </a:r>
            <a:r>
              <a:rPr lang="en-US" sz="3200" b="1" i="1" dirty="0" smtClean="0">
                <a:latin typeface="Arial Narrow" pitchFamily="34" charset="0"/>
              </a:rPr>
              <a:t>Philosophy </a:t>
            </a:r>
            <a:r>
              <a:rPr lang="en-US" sz="3200" b="1" dirty="0" smtClean="0">
                <a:latin typeface="Arial Narrow" pitchFamily="34" charset="0"/>
              </a:rPr>
              <a:t>(1979), including a chapter by LKS.</a:t>
            </a:r>
            <a:endParaRPr lang="en-US" altLang="ja-JP" sz="3200" b="1" dirty="0">
              <a:latin typeface="Arial Narrow" pitchFamily="34" charset="0"/>
            </a:endParaRPr>
          </a:p>
        </p:txBody>
      </p:sp>
      <p:sp>
        <p:nvSpPr>
          <p:cNvPr id="6146" name="Rectangle 2"/>
          <p:cNvSpPr>
            <a:spLocks noGrp="1" noChangeArrowheads="1"/>
          </p:cNvSpPr>
          <p:nvPr>
            <p:ph type="title"/>
          </p:nvPr>
        </p:nvSpPr>
        <p:spPr>
          <a:xfrm>
            <a:off x="457200" y="609600"/>
            <a:ext cx="8229600" cy="1143000"/>
          </a:xfrm>
          <a:solidFill>
            <a:schemeClr val="accent1">
              <a:lumMod val="20000"/>
              <a:lumOff val="80000"/>
            </a:schemeClr>
          </a:solidFill>
          <a:ln>
            <a:solidFill>
              <a:schemeClr val="accent1"/>
            </a:solidFill>
          </a:ln>
        </p:spPr>
        <p:txBody>
          <a:bodyPr>
            <a:normAutofit fontScale="90000"/>
          </a:bodyPr>
          <a:lstStyle/>
          <a:p>
            <a:pPr fontAlgn="auto">
              <a:spcAft>
                <a:spcPts val="0"/>
              </a:spcAft>
              <a:defRPr/>
            </a:pPr>
            <a:r>
              <a:rPr lang="en-US" altLang="ja-JP" sz="4400" dirty="0" smtClean="0">
                <a:effectLst/>
                <a:latin typeface="Arial Black" pitchFamily="34" charset="0"/>
              </a:rPr>
              <a:t>An abiding interest, concern</a:t>
            </a:r>
            <a:endParaRPr lang="en-US" altLang="ja-JP" sz="4400" dirty="0">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7">
                                            <p:bg/>
                                          </p:spTgt>
                                        </p:tgtEl>
                                        <p:attrNameLst>
                                          <p:attrName>style.visibility</p:attrName>
                                        </p:attrNameLst>
                                      </p:cBhvr>
                                      <p:to>
                                        <p:strVal val="visible"/>
                                      </p:to>
                                    </p:set>
                                    <p:animEffect transition="in" filter="wipe(down)">
                                      <p:cBhvr>
                                        <p:cTn id="7" dur="500"/>
                                        <p:tgtEl>
                                          <p:spTgt spid="6147">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down)">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7">
                                            <p:txEl>
                                              <p:pRg st="1" end="1"/>
                                            </p:txEl>
                                          </p:spTgt>
                                        </p:tgtEl>
                                        <p:attrNameLst>
                                          <p:attrName>style.visibility</p:attrName>
                                        </p:attrNameLst>
                                      </p:cBhvr>
                                      <p:to>
                                        <p:strVal val="visible"/>
                                      </p:to>
                                    </p:set>
                                    <p:animEffect transition="in" filter="wipe(down)">
                                      <p:cBhvr>
                                        <p:cTn id="17" dur="500"/>
                                        <p:tgtEl>
                                          <p:spTgt spid="61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47">
                                            <p:txEl>
                                              <p:pRg st="2" end="2"/>
                                            </p:txEl>
                                          </p:spTgt>
                                        </p:tgtEl>
                                        <p:attrNameLst>
                                          <p:attrName>style.visibility</p:attrName>
                                        </p:attrNameLst>
                                      </p:cBhvr>
                                      <p:to>
                                        <p:strVal val="visible"/>
                                      </p:to>
                                    </p:set>
                                    <p:animEffect transition="in" filter="wipe(down)">
                                      <p:cBhvr>
                                        <p:cTn id="2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20000"/>
              <a:lumOff val="80000"/>
            </a:schemeClr>
          </a:solidFill>
        </p:spPr>
        <p:txBody>
          <a:bodyPr>
            <a:normAutofit fontScale="90000"/>
          </a:bodyPr>
          <a:lstStyle/>
          <a:p>
            <a:pPr algn="ctr"/>
            <a:r>
              <a:rPr lang="en-US" dirty="0"/>
              <a:t>(Parenthetical consideration)</a:t>
            </a:r>
            <a:br>
              <a:rPr lang="en-US" dirty="0"/>
            </a:br>
            <a:r>
              <a:rPr lang="en-US" sz="4400" b="1" dirty="0" smtClean="0"/>
              <a:t>“Grayling’s Explanation”</a:t>
            </a:r>
            <a:endParaRPr lang="en-US" dirty="0"/>
          </a:p>
        </p:txBody>
      </p:sp>
      <p:sp>
        <p:nvSpPr>
          <p:cNvPr id="2" name="Content Placeholder 1"/>
          <p:cNvSpPr>
            <a:spLocks noGrp="1"/>
          </p:cNvSpPr>
          <p:nvPr>
            <p:ph sz="quarter" idx="1"/>
          </p:nvPr>
        </p:nvSpPr>
        <p:spPr>
          <a:ln w="38100">
            <a:solidFill>
              <a:schemeClr val="accent1">
                <a:lumMod val="40000"/>
                <a:lumOff val="60000"/>
              </a:schemeClr>
            </a:solidFill>
          </a:ln>
        </p:spPr>
        <p:txBody>
          <a:bodyPr>
            <a:normAutofit/>
          </a:bodyPr>
          <a:lstStyle/>
          <a:p>
            <a:r>
              <a:rPr lang="en-US" sz="2800" b="1" dirty="0" smtClean="0">
                <a:latin typeface="Arial Narrow" pitchFamily="34" charset="0"/>
              </a:rPr>
              <a:t>A. C. Grayling (b. 1949) is a leader in the new atheism movement and the author of many books, including </a:t>
            </a:r>
            <a:r>
              <a:rPr lang="en-US" sz="2800" b="1" i="1" dirty="0" smtClean="0">
                <a:latin typeface="Arial Narrow" pitchFamily="34" charset="0"/>
              </a:rPr>
              <a:t>The Good Book</a:t>
            </a:r>
            <a:r>
              <a:rPr lang="en-US" sz="2800" b="1" dirty="0" smtClean="0">
                <a:latin typeface="Arial Narrow" pitchFamily="34" charset="0"/>
              </a:rPr>
              <a:t> (2012) and </a:t>
            </a:r>
            <a:r>
              <a:rPr lang="en-US" sz="2800" b="1" i="1" dirty="0" smtClean="0">
                <a:latin typeface="Arial Narrow" pitchFamily="34" charset="0"/>
              </a:rPr>
              <a:t>The God Argument: The Case Against Religion and for Humanism </a:t>
            </a:r>
            <a:r>
              <a:rPr lang="en-US" sz="2800" b="1" dirty="0" smtClean="0">
                <a:latin typeface="Arial Narrow" pitchFamily="34" charset="0"/>
              </a:rPr>
              <a:t>(2013).</a:t>
            </a:r>
          </a:p>
          <a:p>
            <a:r>
              <a:rPr lang="en-US" sz="2800" b="1" dirty="0" smtClean="0">
                <a:latin typeface="Arial Narrow" pitchFamily="34" charset="0"/>
              </a:rPr>
              <a:t>“Freeing the Mind” is the third chapter in </a:t>
            </a:r>
            <a:r>
              <a:rPr lang="en-US" sz="2800" b="1" i="1" dirty="0" smtClean="0">
                <a:latin typeface="Arial Narrow" pitchFamily="34" charset="0"/>
              </a:rPr>
              <a:t>Toward the Light of Liberty</a:t>
            </a:r>
            <a:r>
              <a:rPr lang="en-US" sz="2800" b="1" dirty="0" smtClean="0">
                <a:latin typeface="Arial Narrow" pitchFamily="34" charset="0"/>
              </a:rPr>
              <a:t> (2007)</a:t>
            </a:r>
          </a:p>
          <a:p>
            <a:r>
              <a:rPr lang="en-US" sz="2800" b="1" dirty="0" smtClean="0">
                <a:latin typeface="Arial Narrow" pitchFamily="34" charset="0"/>
              </a:rPr>
              <a:t>Grayling advocates freeing the mind from religion and for science – but he repeatedly refers to Aristotle (see pp. 79, 82, 84, 93).</a:t>
            </a:r>
            <a:endParaRPr lang="en-US" sz="2800" b="1" dirty="0">
              <a:latin typeface="Arial Narrow" pitchFamily="34" charset="0"/>
            </a:endParaRPr>
          </a:p>
        </p:txBody>
      </p:sp>
    </p:spTree>
    <p:extLst>
      <p:ext uri="{BB962C8B-B14F-4D97-AF65-F5344CB8AC3E}">
        <p14:creationId xmlns:p14="http://schemas.microsoft.com/office/powerpoint/2010/main" xmlns="" val="98768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circle(in)">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685800" y="1227138"/>
            <a:ext cx="7772400" cy="5630862"/>
          </a:xfrm>
        </p:spPr>
      </p:pic>
      <p:sp>
        <p:nvSpPr>
          <p:cNvPr id="3" name="Title 2"/>
          <p:cNvSpPr>
            <a:spLocks noGrp="1"/>
          </p:cNvSpPr>
          <p:nvPr>
            <p:ph type="title"/>
          </p:nvPr>
        </p:nvSpPr>
        <p:spPr>
          <a:xfrm>
            <a:off x="0" y="0"/>
            <a:ext cx="9144000" cy="1219200"/>
          </a:xfrm>
          <a:solidFill>
            <a:schemeClr val="bg2"/>
          </a:solidFill>
        </p:spPr>
        <p:txBody>
          <a:bodyPr>
            <a:normAutofit fontScale="90000"/>
          </a:bodyPr>
          <a:lstStyle/>
          <a:p>
            <a:pPr algn="ctr" fontAlgn="auto">
              <a:spcAft>
                <a:spcPts val="0"/>
              </a:spcAft>
              <a:defRPr/>
            </a:pPr>
            <a:r>
              <a:rPr lang="en-US" dirty="0" smtClean="0"/>
              <a:t>Astronomer Copernicus: </a:t>
            </a:r>
            <a:br>
              <a:rPr lang="en-US" dirty="0" smtClean="0"/>
            </a:br>
            <a:r>
              <a:rPr lang="en-US" dirty="0" smtClean="0"/>
              <a:t>“Conversation with God” </a:t>
            </a:r>
            <a:r>
              <a:rPr lang="en-US" sz="3600" b="0" dirty="0" smtClean="0"/>
              <a:t>(</a:t>
            </a:r>
            <a:r>
              <a:rPr lang="en-US" sz="3600" b="0" dirty="0" err="1" smtClean="0"/>
              <a:t>Matejko</a:t>
            </a:r>
            <a:r>
              <a:rPr lang="en-US" sz="3600" b="0" dirty="0" smtClean="0"/>
              <a:t>, 1873)</a:t>
            </a:r>
            <a:endParaRPr lang="en-US" sz="3600" b="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382000" cy="3352800"/>
          </a:xfrm>
          <a:ln w="38100">
            <a:solidFill>
              <a:schemeClr val="accent1"/>
            </a:solidFill>
            <a:miter lim="800000"/>
            <a:headEnd/>
            <a:tailEnd/>
          </a:ln>
        </p:spPr>
        <p:txBody>
          <a:bodyPr/>
          <a:lstStyle/>
          <a:p>
            <a:r>
              <a:rPr lang="en-US" sz="3600" b="1" smtClean="0">
                <a:ea typeface="ＭＳ Ｐゴシック" pitchFamily="34" charset="-128"/>
              </a:rPr>
              <a:t>Thomas Paine </a:t>
            </a:r>
            <a:r>
              <a:rPr lang="en-US" sz="3600" smtClean="0">
                <a:ea typeface="ＭＳ Ｐゴシック" pitchFamily="34" charset="-128"/>
              </a:rPr>
              <a:t>(1737-1809)</a:t>
            </a:r>
          </a:p>
          <a:p>
            <a:r>
              <a:rPr lang="en-US" sz="3600" b="1" smtClean="0">
                <a:ea typeface="ＭＳ Ｐゴシック" pitchFamily="34" charset="-128"/>
              </a:rPr>
              <a:t>Robert Ingersoll </a:t>
            </a:r>
            <a:r>
              <a:rPr lang="en-US" sz="3600" smtClean="0">
                <a:ea typeface="ＭＳ Ｐゴシック" pitchFamily="34" charset="-128"/>
              </a:rPr>
              <a:t>(1833-99)</a:t>
            </a:r>
          </a:p>
          <a:p>
            <a:r>
              <a:rPr lang="en-US" sz="3600" b="1" smtClean="0">
                <a:ea typeface="ＭＳ Ｐゴシック" pitchFamily="34" charset="-128"/>
              </a:rPr>
              <a:t>Christopher Hitchens </a:t>
            </a:r>
            <a:r>
              <a:rPr lang="en-US" sz="3600" smtClean="0">
                <a:ea typeface="ＭＳ Ｐゴシック" pitchFamily="34" charset="-128"/>
              </a:rPr>
              <a:t>(1949-2011)</a:t>
            </a:r>
          </a:p>
          <a:p>
            <a:r>
              <a:rPr lang="en-US" sz="3600" b="1" smtClean="0">
                <a:ea typeface="ＭＳ Ｐゴシック" pitchFamily="34" charset="-128"/>
              </a:rPr>
              <a:t>Richard Dawkins </a:t>
            </a:r>
            <a:r>
              <a:rPr lang="en-US" sz="3600" smtClean="0">
                <a:ea typeface="ＭＳ Ｐゴシック" pitchFamily="34" charset="-128"/>
              </a:rPr>
              <a:t>(b. 1941)</a:t>
            </a:r>
          </a:p>
          <a:p>
            <a:r>
              <a:rPr lang="en-US" sz="3600" b="1" smtClean="0">
                <a:ea typeface="ＭＳ Ｐゴシック" pitchFamily="34" charset="-128"/>
              </a:rPr>
              <a:t>Sam Harris </a:t>
            </a:r>
            <a:r>
              <a:rPr lang="en-US" sz="3600" smtClean="0">
                <a:ea typeface="ＭＳ Ｐゴシック" pitchFamily="34" charset="-128"/>
              </a:rPr>
              <a:t>(b. 1967)</a:t>
            </a:r>
          </a:p>
        </p:txBody>
      </p:sp>
      <p:sp>
        <p:nvSpPr>
          <p:cNvPr id="2" name="Title 1"/>
          <p:cNvSpPr>
            <a:spLocks noGrp="1"/>
          </p:cNvSpPr>
          <p:nvPr>
            <p:ph type="title"/>
          </p:nvPr>
        </p:nvSpPr>
        <p:spPr>
          <a:xfrm>
            <a:off x="381000" y="609600"/>
            <a:ext cx="8382000" cy="1143000"/>
          </a:xfrm>
          <a:solidFill>
            <a:schemeClr val="bg2"/>
          </a:solidFill>
          <a:ln>
            <a:solidFill>
              <a:schemeClr val="accent1"/>
            </a:solidFill>
          </a:ln>
        </p:spPr>
        <p:txBody>
          <a:bodyPr>
            <a:noAutofit/>
          </a:bodyPr>
          <a:lstStyle/>
          <a:p>
            <a:pPr fontAlgn="auto">
              <a:spcAft>
                <a:spcPts val="0"/>
              </a:spcAft>
              <a:defRPr/>
            </a:pPr>
            <a:r>
              <a:rPr lang="en-US" sz="3600" dirty="0" smtClean="0">
                <a:latin typeface="Arial Black" pitchFamily="34" charset="0"/>
              </a:rPr>
              <a:t>Examples of Agnostic Thinkers Holding the Conflict Paradigm</a:t>
            </a:r>
            <a:endParaRPr lang="en-US" sz="36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3886200"/>
          </a:xfrm>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3600" b="1" dirty="0" smtClean="0"/>
              <a:t>Paine was the author of </a:t>
            </a:r>
            <a:r>
              <a:rPr lang="en-US" sz="3600" b="1" i="1" dirty="0" smtClean="0"/>
              <a:t>The Age of Reason</a:t>
            </a:r>
            <a:r>
              <a:rPr lang="en-US" sz="3600" b="1" dirty="0" smtClean="0"/>
              <a:t> (1793-4).</a:t>
            </a:r>
          </a:p>
          <a:p>
            <a:pPr marL="365760" indent="-256032" fontAlgn="auto">
              <a:spcAft>
                <a:spcPts val="0"/>
              </a:spcAft>
              <a:buFont typeface="Wingdings 3"/>
              <a:buChar char=""/>
              <a:defRPr/>
            </a:pPr>
            <a:r>
              <a:rPr lang="en-US" sz="3600" b="1" dirty="0" smtClean="0"/>
              <a:t>He is sometimes called America’s first “freethinker.”</a:t>
            </a:r>
            <a:endParaRPr lang="en-US" sz="3600" b="1" dirty="0"/>
          </a:p>
          <a:p>
            <a:pPr marL="365760" indent="-256032" fontAlgn="auto">
              <a:spcAft>
                <a:spcPts val="0"/>
              </a:spcAft>
              <a:buFont typeface="Wingdings 3"/>
              <a:buChar char=""/>
              <a:defRPr/>
            </a:pPr>
            <a:r>
              <a:rPr lang="en-US" sz="3600" b="1" dirty="0" smtClean="0"/>
              <a:t>Only six people attended his funeral; ostracized because of his ridiculing of Christianity.</a:t>
            </a:r>
          </a:p>
        </p:txBody>
      </p:sp>
      <p:sp>
        <p:nvSpPr>
          <p:cNvPr id="2" name="Title 1"/>
          <p:cNvSpPr>
            <a:spLocks noGrp="1"/>
          </p:cNvSpPr>
          <p:nvPr>
            <p:ph type="title"/>
          </p:nvPr>
        </p:nvSpPr>
        <p:spPr>
          <a:xfrm>
            <a:off x="381000" y="609600"/>
            <a:ext cx="8382000" cy="1143000"/>
          </a:xfrm>
          <a:solidFill>
            <a:schemeClr val="bg2"/>
          </a:solidFill>
          <a:ln>
            <a:solidFill>
              <a:schemeClr val="accent1"/>
            </a:solidFill>
          </a:ln>
        </p:spPr>
        <p:txBody>
          <a:bodyPr>
            <a:noAutofit/>
          </a:bodyPr>
          <a:lstStyle/>
          <a:p>
            <a:pPr algn="ctr" fontAlgn="auto">
              <a:spcAft>
                <a:spcPts val="0"/>
              </a:spcAft>
              <a:defRPr/>
            </a:pPr>
            <a:r>
              <a:rPr lang="en-US" sz="4000" dirty="0" smtClean="0">
                <a:latin typeface="Arial Black" pitchFamily="34" charset="0"/>
              </a:rPr>
              <a:t>The Conflict Paradigm </a:t>
            </a:r>
            <a:br>
              <a:rPr lang="en-US" sz="4000" dirty="0" smtClean="0">
                <a:latin typeface="Arial Black" pitchFamily="34" charset="0"/>
              </a:rPr>
            </a:br>
            <a:r>
              <a:rPr lang="en-US" sz="4000" dirty="0" smtClean="0">
                <a:latin typeface="Arial Black" pitchFamily="34" charset="0"/>
              </a:rPr>
              <a:t>in Thomas Paine</a:t>
            </a:r>
            <a:endParaRPr lang="en-US" sz="4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743200" y="87313"/>
            <a:ext cx="4114800" cy="6583362"/>
          </a:xfrm>
        </p:spPr>
      </p:pic>
      <p:sp>
        <p:nvSpPr>
          <p:cNvPr id="3" name="Title 2"/>
          <p:cNvSpPr>
            <a:spLocks noGrp="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3886200"/>
          </a:xfrm>
          <a:ln w="38100">
            <a:solidFill>
              <a:schemeClr val="accent1"/>
            </a:solidFill>
          </a:ln>
        </p:spPr>
        <p:txBody>
          <a:bodyPr>
            <a:normAutofit fontScale="92500"/>
          </a:bodyPr>
          <a:lstStyle/>
          <a:p>
            <a:pPr marL="365760" indent="-256032" fontAlgn="auto">
              <a:spcAft>
                <a:spcPts val="0"/>
              </a:spcAft>
              <a:buFont typeface="Wingdings 3"/>
              <a:buChar char=""/>
              <a:defRPr/>
            </a:pPr>
            <a:r>
              <a:rPr lang="en-US" sz="3600" b="1" dirty="0" smtClean="0"/>
              <a:t>Paine was not an atheist—but neither was he a theist.</a:t>
            </a:r>
          </a:p>
          <a:p>
            <a:pPr marL="365760" indent="-256032" fontAlgn="auto">
              <a:spcAft>
                <a:spcPts val="0"/>
              </a:spcAft>
              <a:buFont typeface="Wingdings 3"/>
              <a:buChar char=""/>
              <a:defRPr/>
            </a:pPr>
            <a:r>
              <a:rPr lang="en-US" sz="3600" b="1" dirty="0" smtClean="0"/>
              <a:t>He was a deist, and many of this nations founding fathers were influenced by deism.</a:t>
            </a:r>
          </a:p>
          <a:p>
            <a:pPr marL="365760" indent="-256032" fontAlgn="auto">
              <a:spcAft>
                <a:spcPts val="0"/>
              </a:spcAft>
              <a:buFont typeface="Wingdings 3"/>
              <a:buChar char=""/>
              <a:defRPr/>
            </a:pPr>
            <a:r>
              <a:rPr lang="en-US" sz="3600" b="1" dirty="0" smtClean="0"/>
              <a:t>Paine’s main criticism was of </a:t>
            </a:r>
            <a:r>
              <a:rPr lang="en-US" sz="3600" b="1" dirty="0" err="1" smtClean="0"/>
              <a:t>tradi-tional</a:t>
            </a:r>
            <a:r>
              <a:rPr lang="en-US" sz="3600" b="1" dirty="0" smtClean="0"/>
              <a:t> Christianity and the Bible.</a:t>
            </a:r>
          </a:p>
        </p:txBody>
      </p:sp>
      <p:sp>
        <p:nvSpPr>
          <p:cNvPr id="2" name="Title 1"/>
          <p:cNvSpPr>
            <a:spLocks noGrp="1"/>
          </p:cNvSpPr>
          <p:nvPr>
            <p:ph type="title"/>
          </p:nvPr>
        </p:nvSpPr>
        <p:spPr>
          <a:xfrm>
            <a:off x="381000" y="609600"/>
            <a:ext cx="8382000" cy="1143000"/>
          </a:xfrm>
          <a:solidFill>
            <a:schemeClr val="bg2"/>
          </a:solidFill>
          <a:ln>
            <a:solidFill>
              <a:schemeClr val="accent1"/>
            </a:solidFill>
          </a:ln>
        </p:spPr>
        <p:txBody>
          <a:bodyPr>
            <a:noAutofit/>
          </a:bodyPr>
          <a:lstStyle/>
          <a:p>
            <a:pPr algn="ctr" fontAlgn="auto">
              <a:spcAft>
                <a:spcPts val="0"/>
              </a:spcAft>
              <a:defRPr/>
            </a:pPr>
            <a:r>
              <a:rPr lang="en-US" sz="4000" dirty="0" smtClean="0">
                <a:latin typeface="Arial Black" pitchFamily="34" charset="0"/>
              </a:rPr>
              <a:t>The Conflict Paradigm</a:t>
            </a:r>
            <a:br>
              <a:rPr lang="en-US" sz="4000" dirty="0" smtClean="0">
                <a:latin typeface="Arial Black" pitchFamily="34" charset="0"/>
              </a:rPr>
            </a:br>
            <a:r>
              <a:rPr lang="en-US" sz="4000" dirty="0" smtClean="0">
                <a:latin typeface="Arial Black" pitchFamily="34" charset="0"/>
              </a:rPr>
              <a:t> in Thomas Paine </a:t>
            </a:r>
            <a:r>
              <a:rPr lang="en-US" sz="4000" b="0" dirty="0" smtClean="0">
                <a:latin typeface="Arial Narrow" pitchFamily="34" charset="0"/>
              </a:rPr>
              <a:t>(2)</a:t>
            </a:r>
            <a:endParaRPr lang="en-US" sz="4000" b="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4191000"/>
          </a:xfrm>
          <a:ln w="38100">
            <a:solidFill>
              <a:schemeClr val="accent1"/>
            </a:solidFill>
          </a:ln>
        </p:spPr>
        <p:txBody>
          <a:bodyPr>
            <a:normAutofit fontScale="92500" lnSpcReduction="10000"/>
          </a:bodyPr>
          <a:lstStyle/>
          <a:p>
            <a:pPr marL="365760" indent="-256032" fontAlgn="auto">
              <a:spcAft>
                <a:spcPts val="0"/>
              </a:spcAft>
              <a:buFont typeface="Wingdings 3"/>
              <a:buChar char=""/>
              <a:defRPr/>
            </a:pPr>
            <a:r>
              <a:rPr lang="en-US" sz="3600" b="1" dirty="0" smtClean="0">
                <a:latin typeface="Arial Narrow" pitchFamily="34" charset="0"/>
              </a:rPr>
              <a:t>Ingersoll (1833-99) was one of the most popular public speakers and the most prominent agnostic in the 19</a:t>
            </a:r>
            <a:r>
              <a:rPr lang="en-US" sz="3600" b="1" baseline="30000" dirty="0" smtClean="0">
                <a:latin typeface="Arial Narrow" pitchFamily="34" charset="0"/>
              </a:rPr>
              <a:t>th</a:t>
            </a:r>
            <a:r>
              <a:rPr lang="en-US" sz="3600" b="1" dirty="0" smtClean="0">
                <a:latin typeface="Arial Narrow" pitchFamily="34" charset="0"/>
              </a:rPr>
              <a:t> century</a:t>
            </a:r>
            <a:r>
              <a:rPr lang="en-US" sz="3600" b="1" dirty="0">
                <a:latin typeface="Arial Narrow" pitchFamily="34" charset="0"/>
              </a:rPr>
              <a:t>. </a:t>
            </a:r>
            <a:endParaRPr lang="en-US" sz="3600" b="1" dirty="0" smtClean="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He </a:t>
            </a:r>
            <a:r>
              <a:rPr lang="en-US" sz="3600" b="1" dirty="0">
                <a:latin typeface="Arial Narrow" pitchFamily="34" charset="0"/>
              </a:rPr>
              <a:t>was greatly criticized by conservative Christians who called him </a:t>
            </a:r>
            <a:r>
              <a:rPr lang="en-US" sz="3600" b="1" dirty="0" smtClean="0">
                <a:latin typeface="Arial Narrow" pitchFamily="34" charset="0"/>
              </a:rPr>
              <a:t>“</a:t>
            </a:r>
            <a:r>
              <a:rPr lang="en-US" sz="3600" b="1" dirty="0" err="1" smtClean="0">
                <a:latin typeface="Arial Narrow" pitchFamily="34" charset="0"/>
              </a:rPr>
              <a:t>Injuresoul</a:t>
            </a:r>
            <a:r>
              <a:rPr lang="en-US" sz="3600" b="1" dirty="0" smtClean="0">
                <a:latin typeface="Arial Narrow" pitchFamily="34" charset="0"/>
              </a:rPr>
              <a:t>.” </a:t>
            </a:r>
            <a:endParaRPr lang="en-US" sz="3600" b="1" dirty="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He is the subject of a new book by Susan Jacoby: </a:t>
            </a:r>
            <a:r>
              <a:rPr lang="en-US" sz="3600" b="1" i="1" dirty="0" smtClean="0">
                <a:latin typeface="Arial Narrow" pitchFamily="34" charset="0"/>
              </a:rPr>
              <a:t>The </a:t>
            </a:r>
            <a:r>
              <a:rPr lang="en-US" sz="3600" b="1" i="1" dirty="0">
                <a:latin typeface="Arial Narrow" pitchFamily="34" charset="0"/>
              </a:rPr>
              <a:t>Great Agnostic: Robert Ingersoll and American </a:t>
            </a:r>
            <a:r>
              <a:rPr lang="en-US" sz="3600" b="1" i="1" dirty="0" smtClean="0">
                <a:latin typeface="Arial Narrow" pitchFamily="34" charset="0"/>
              </a:rPr>
              <a:t>Freethought  </a:t>
            </a:r>
            <a:r>
              <a:rPr lang="en-US" sz="3600" b="1" dirty="0" smtClean="0">
                <a:latin typeface="Arial Narrow" pitchFamily="34" charset="0"/>
              </a:rPr>
              <a:t>(2013)</a:t>
            </a:r>
          </a:p>
        </p:txBody>
      </p:sp>
      <p:sp>
        <p:nvSpPr>
          <p:cNvPr id="2" name="Title 1"/>
          <p:cNvSpPr>
            <a:spLocks noGrp="1"/>
          </p:cNvSpPr>
          <p:nvPr>
            <p:ph type="title"/>
          </p:nvPr>
        </p:nvSpPr>
        <p:spPr>
          <a:xfrm>
            <a:off x="381000" y="609600"/>
            <a:ext cx="8382000" cy="1143000"/>
          </a:xfrm>
          <a:solidFill>
            <a:schemeClr val="bg2"/>
          </a:solidFill>
          <a:ln>
            <a:solidFill>
              <a:schemeClr val="accent1"/>
            </a:solidFill>
          </a:ln>
        </p:spPr>
        <p:txBody>
          <a:bodyPr>
            <a:noAutofit/>
          </a:bodyPr>
          <a:lstStyle/>
          <a:p>
            <a:pPr algn="ctr" fontAlgn="auto">
              <a:spcAft>
                <a:spcPts val="0"/>
              </a:spcAft>
              <a:defRPr/>
            </a:pPr>
            <a:r>
              <a:rPr lang="en-US" sz="4000" dirty="0" smtClean="0">
                <a:latin typeface="Arial Black" pitchFamily="34" charset="0"/>
              </a:rPr>
              <a:t>The Conflict Paradigm</a:t>
            </a:r>
            <a:br>
              <a:rPr lang="en-US" sz="4000" dirty="0" smtClean="0">
                <a:latin typeface="Arial Black" pitchFamily="34" charset="0"/>
              </a:rPr>
            </a:br>
            <a:r>
              <a:rPr lang="en-US" sz="4000" dirty="0" smtClean="0">
                <a:latin typeface="Arial Black" pitchFamily="34" charset="0"/>
              </a:rPr>
              <a:t>in Robert Ingersoll</a:t>
            </a:r>
            <a:endParaRPr lang="en-US" sz="4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3886200"/>
          </a:xfrm>
          <a:ln w="38100">
            <a:solidFill>
              <a:schemeClr val="accent1"/>
            </a:solidFill>
          </a:ln>
        </p:spPr>
        <p:txBody>
          <a:bodyPr>
            <a:normAutofit fontScale="92500"/>
          </a:bodyPr>
          <a:lstStyle/>
          <a:p>
            <a:pPr marL="365760" indent="-256032" fontAlgn="auto">
              <a:spcAft>
                <a:spcPts val="0"/>
              </a:spcAft>
              <a:buFont typeface="Wingdings 3"/>
              <a:buChar char=""/>
              <a:defRPr/>
            </a:pPr>
            <a:r>
              <a:rPr lang="en-US" sz="3600" b="1" dirty="0" smtClean="0">
                <a:latin typeface="Arial Narrow" pitchFamily="34" charset="0"/>
              </a:rPr>
              <a:t>According to Jacoby, Ingersoll </a:t>
            </a:r>
            <a:r>
              <a:rPr lang="en-US" sz="3600" b="1" dirty="0">
                <a:latin typeface="Arial Narrow" pitchFamily="34" charset="0"/>
              </a:rPr>
              <a:t>“preached the gospel of science as the major source of human progress and religious superstition as its enemy” </a:t>
            </a:r>
            <a:r>
              <a:rPr lang="en-US" sz="3600" b="1" dirty="0" smtClean="0">
                <a:latin typeface="Arial Narrow" pitchFamily="34" charset="0"/>
              </a:rPr>
              <a:t>(p. 79).</a:t>
            </a:r>
          </a:p>
          <a:p>
            <a:pPr marL="365760" indent="-256032" fontAlgn="auto">
              <a:spcAft>
                <a:spcPts val="0"/>
              </a:spcAft>
              <a:buFont typeface="Wingdings 3"/>
              <a:buChar char=""/>
              <a:defRPr/>
            </a:pPr>
            <a:r>
              <a:rPr lang="en-US" sz="3600" b="1" dirty="0" smtClean="0">
                <a:latin typeface="Arial Narrow" pitchFamily="34" charset="0"/>
              </a:rPr>
              <a:t> (But </a:t>
            </a:r>
            <a:r>
              <a:rPr lang="en-US" sz="3600" b="1" dirty="0">
                <a:latin typeface="Arial Narrow" pitchFamily="34" charset="0"/>
              </a:rPr>
              <a:t>among other things, science has led to the atomic bombs, massive pollution, and global warming that threatens the human race.)</a:t>
            </a:r>
            <a:endParaRPr lang="en-US" sz="3600" b="1" dirty="0" smtClean="0">
              <a:latin typeface="Arial Narrow" pitchFamily="34" charset="0"/>
            </a:endParaRPr>
          </a:p>
        </p:txBody>
      </p:sp>
      <p:sp>
        <p:nvSpPr>
          <p:cNvPr id="2" name="Title 1"/>
          <p:cNvSpPr>
            <a:spLocks noGrp="1"/>
          </p:cNvSpPr>
          <p:nvPr>
            <p:ph type="title"/>
          </p:nvPr>
        </p:nvSpPr>
        <p:spPr>
          <a:xfrm>
            <a:off x="381000" y="609600"/>
            <a:ext cx="8382000" cy="1143000"/>
          </a:xfrm>
          <a:solidFill>
            <a:schemeClr val="bg2"/>
          </a:solidFill>
          <a:ln>
            <a:solidFill>
              <a:schemeClr val="accent1"/>
            </a:solidFill>
          </a:ln>
        </p:spPr>
        <p:txBody>
          <a:bodyPr>
            <a:noAutofit/>
          </a:bodyPr>
          <a:lstStyle/>
          <a:p>
            <a:pPr fontAlgn="auto">
              <a:spcAft>
                <a:spcPts val="0"/>
              </a:spcAft>
              <a:defRPr/>
            </a:pPr>
            <a:r>
              <a:rPr lang="en-US" sz="4000" dirty="0" smtClean="0">
                <a:latin typeface="Arial Black" pitchFamily="34" charset="0"/>
              </a:rPr>
              <a:t>A central emphasis of Robert Ingersoll</a:t>
            </a:r>
            <a:endParaRPr lang="en-US" sz="40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4267200"/>
          </a:xfrm>
          <a:ln w="38100">
            <a:solidFill>
              <a:schemeClr val="accent1"/>
            </a:solidFill>
          </a:ln>
        </p:spPr>
        <p:txBody>
          <a:bodyPr>
            <a:normAutofit fontScale="92500" lnSpcReduction="10000"/>
          </a:bodyPr>
          <a:lstStyle/>
          <a:p>
            <a:pPr marL="365760" indent="-256032" fontAlgn="auto">
              <a:spcAft>
                <a:spcPts val="0"/>
              </a:spcAft>
              <a:buFont typeface="Wingdings 3"/>
              <a:buChar char=""/>
              <a:defRPr/>
            </a:pPr>
            <a:r>
              <a:rPr lang="en-US" sz="3600" b="1" dirty="0" smtClean="0">
                <a:latin typeface="Arial Narrow" pitchFamily="34" charset="0"/>
              </a:rPr>
              <a:t>Jacoby </a:t>
            </a:r>
            <a:r>
              <a:rPr lang="en-US" sz="3600" b="1" dirty="0">
                <a:latin typeface="Arial Narrow" pitchFamily="34" charset="0"/>
              </a:rPr>
              <a:t>quotes Ingersoll’s vision for the </a:t>
            </a:r>
            <a:r>
              <a:rPr lang="en-US" sz="3600" b="1" dirty="0" smtClean="0">
                <a:latin typeface="Arial Narrow" pitchFamily="34" charset="0"/>
              </a:rPr>
              <a:t>future:</a:t>
            </a:r>
          </a:p>
          <a:p>
            <a:pPr marL="365760" indent="-256032" fontAlgn="auto">
              <a:spcAft>
                <a:spcPts val="0"/>
              </a:spcAft>
              <a:buFont typeface="Wingdings 3"/>
              <a:buChar char=""/>
              <a:defRPr/>
            </a:pPr>
            <a:r>
              <a:rPr lang="en-US" sz="3600" b="1" dirty="0" smtClean="0">
                <a:latin typeface="Arial Narrow" pitchFamily="34" charset="0"/>
              </a:rPr>
              <a:t>“</a:t>
            </a:r>
            <a:r>
              <a:rPr lang="en-US" sz="3600" b="1" dirty="0">
                <a:latin typeface="Arial Narrow" pitchFamily="34" charset="0"/>
              </a:rPr>
              <a:t>I see a world without the beggar’s </a:t>
            </a:r>
            <a:r>
              <a:rPr lang="en-US" sz="3600" b="1" dirty="0" smtClean="0">
                <a:latin typeface="Arial Narrow" pitchFamily="34" charset="0"/>
              </a:rPr>
              <a:t>outstretched </a:t>
            </a:r>
            <a:r>
              <a:rPr lang="en-US" sz="3600" b="1" dirty="0">
                <a:latin typeface="Arial Narrow" pitchFamily="34" charset="0"/>
              </a:rPr>
              <a:t>palm, the miser’s stony stare, the piteous wail of want, the pallid face of crime, the livid lips of lies, the cruel eyes of scorn. I see a race without disease of flesh or brain, shapely and fair, the married harmony of form and use, and as I look life lengthens, fear dies, joy deepens, love intensifies. The world is free” (168). </a:t>
            </a:r>
            <a:endParaRPr lang="en-US" sz="3500" b="1" dirty="0" smtClean="0">
              <a:latin typeface="Arial Narrow" pitchFamily="34" charset="0"/>
            </a:endParaRPr>
          </a:p>
        </p:txBody>
      </p:sp>
      <p:sp>
        <p:nvSpPr>
          <p:cNvPr id="2" name="Title 1"/>
          <p:cNvSpPr>
            <a:spLocks noGrp="1"/>
          </p:cNvSpPr>
          <p:nvPr>
            <p:ph type="title"/>
          </p:nvPr>
        </p:nvSpPr>
        <p:spPr>
          <a:xfrm>
            <a:off x="381000" y="152400"/>
            <a:ext cx="8382000" cy="1447800"/>
          </a:xfrm>
          <a:solidFill>
            <a:schemeClr val="bg2"/>
          </a:solidFill>
          <a:ln>
            <a:solidFill>
              <a:schemeClr val="accent1"/>
            </a:solidFill>
          </a:ln>
        </p:spPr>
        <p:txBody>
          <a:bodyPr>
            <a:noAutofit/>
          </a:bodyPr>
          <a:lstStyle/>
          <a:p>
            <a:pPr algn="ctr" fontAlgn="auto">
              <a:spcAft>
                <a:spcPts val="0"/>
              </a:spcAft>
              <a:defRPr/>
            </a:pPr>
            <a:r>
              <a:rPr lang="en-US" sz="4800" dirty="0" smtClean="0">
                <a:latin typeface="Arial Narrow" pitchFamily="34" charset="0"/>
              </a:rPr>
              <a:t>Ingersoll’s vision for the future</a:t>
            </a:r>
            <a:endParaRPr lang="en-US" sz="48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3886200"/>
          </a:xfrm>
          <a:ln w="38100">
            <a:solidFill>
              <a:schemeClr val="accent1">
                <a:lumMod val="75000"/>
              </a:schemeClr>
            </a:solidFill>
          </a:ln>
        </p:spPr>
        <p:txBody>
          <a:bodyPr>
            <a:normAutofit/>
          </a:bodyPr>
          <a:lstStyle/>
          <a:p>
            <a:pPr marL="365760" indent="-256032" fontAlgn="auto">
              <a:spcAft>
                <a:spcPts val="0"/>
              </a:spcAft>
              <a:buFont typeface="Wingdings 3"/>
              <a:buChar char=""/>
              <a:defRPr/>
            </a:pPr>
            <a:r>
              <a:rPr lang="en-US" sz="3600" b="1" dirty="0" smtClean="0">
                <a:latin typeface="Arial Narrow" pitchFamily="34" charset="0"/>
              </a:rPr>
              <a:t>Hitchens’ best-known book is </a:t>
            </a:r>
            <a:r>
              <a:rPr lang="en-US" sz="3600" b="1" i="1" dirty="0" smtClean="0">
                <a:latin typeface="Arial Narrow" pitchFamily="34" charset="0"/>
              </a:rPr>
              <a:t>God is Not Great: How Religion Poisons Everything</a:t>
            </a:r>
            <a:r>
              <a:rPr lang="en-US" sz="3600" b="1" dirty="0" smtClean="0">
                <a:latin typeface="Arial Narrow" pitchFamily="34" charset="0"/>
              </a:rPr>
              <a:t> (2007).</a:t>
            </a:r>
          </a:p>
          <a:p>
            <a:pPr marL="365760" indent="-256032" fontAlgn="auto">
              <a:spcAft>
                <a:spcPts val="0"/>
              </a:spcAft>
              <a:buFont typeface="Wingdings 3"/>
              <a:buChar char=""/>
              <a:defRPr/>
            </a:pPr>
            <a:r>
              <a:rPr lang="en-US" sz="3600" b="1" dirty="0" smtClean="0">
                <a:latin typeface="Arial Narrow" pitchFamily="34" charset="0"/>
              </a:rPr>
              <a:t>“We </a:t>
            </a:r>
            <a:r>
              <a:rPr lang="en-US" sz="3600" b="1" dirty="0">
                <a:latin typeface="Arial Narrow" pitchFamily="34" charset="0"/>
              </a:rPr>
              <a:t>do not rely solely upon science and </a:t>
            </a:r>
            <a:r>
              <a:rPr lang="en-US" sz="3600" b="1" dirty="0" smtClean="0">
                <a:latin typeface="Arial Narrow" pitchFamily="34" charset="0"/>
              </a:rPr>
              <a:t>reason . . . but </a:t>
            </a:r>
            <a:r>
              <a:rPr lang="en-US" sz="3600" b="1" dirty="0">
                <a:latin typeface="Arial Narrow" pitchFamily="34" charset="0"/>
              </a:rPr>
              <a:t>we distrust anything that contradicts science or outrages reason</a:t>
            </a:r>
            <a:r>
              <a:rPr lang="en-US" sz="3600" b="1" dirty="0" smtClean="0">
                <a:latin typeface="Arial Narrow" pitchFamily="34" charset="0"/>
              </a:rPr>
              <a:t>.” </a:t>
            </a:r>
            <a:endParaRPr lang="en-US" sz="3600" b="1" dirty="0">
              <a:latin typeface="Arial Narrow" pitchFamily="34" charset="0"/>
            </a:endParaRPr>
          </a:p>
        </p:txBody>
      </p:sp>
      <p:sp>
        <p:nvSpPr>
          <p:cNvPr id="3" name="Title 2"/>
          <p:cNvSpPr>
            <a:spLocks noGrp="1"/>
          </p:cNvSpPr>
          <p:nvPr>
            <p:ph type="title"/>
          </p:nvPr>
        </p:nvSpPr>
        <p:spPr>
          <a:xfrm>
            <a:off x="457200" y="228600"/>
            <a:ext cx="8229600" cy="1189038"/>
          </a:xfrm>
          <a:solidFill>
            <a:schemeClr val="bg2"/>
          </a:solidFill>
        </p:spPr>
        <p:txBody>
          <a:bodyPr>
            <a:noAutofit/>
          </a:bodyPr>
          <a:lstStyle/>
          <a:p>
            <a:pPr algn="ctr" fontAlgn="auto">
              <a:spcAft>
                <a:spcPts val="0"/>
              </a:spcAft>
              <a:defRPr/>
            </a:pPr>
            <a:r>
              <a:rPr lang="en-US" sz="4400" dirty="0" smtClean="0">
                <a:latin typeface="Arial Narrow" pitchFamily="34" charset="0"/>
              </a:rPr>
              <a:t>The conflict paradigm </a:t>
            </a:r>
            <a:br>
              <a:rPr lang="en-US" sz="4400" dirty="0" smtClean="0">
                <a:latin typeface="Arial Narrow" pitchFamily="34" charset="0"/>
              </a:rPr>
            </a:br>
            <a:r>
              <a:rPr lang="en-US" sz="4400" dirty="0" smtClean="0">
                <a:latin typeface="Arial Narrow" pitchFamily="34" charset="0"/>
              </a:rPr>
              <a:t>in </a:t>
            </a:r>
            <a:r>
              <a:rPr lang="en-US" sz="4400" dirty="0">
                <a:latin typeface="Arial Narrow" pitchFamily="34" charset="0"/>
              </a:rPr>
              <a:t>Christopher </a:t>
            </a:r>
            <a:r>
              <a:rPr lang="en-US" sz="4400" dirty="0" smtClean="0">
                <a:latin typeface="Arial Narrow" pitchFamily="34" charset="0"/>
              </a:rPr>
              <a:t>Hitchens </a:t>
            </a:r>
            <a:r>
              <a:rPr lang="en-US" sz="4000" b="0" dirty="0" smtClean="0">
                <a:latin typeface="Arial Narrow" pitchFamily="34" charset="0"/>
              </a:rPr>
              <a:t>(1949-2011)</a:t>
            </a:r>
            <a:endParaRPr lang="en-US" sz="4000" b="0" dirty="0">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525962"/>
          </a:xfrm>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3200" b="1" dirty="0" smtClean="0">
                <a:latin typeface="Arial Narrow" pitchFamily="34" charset="0"/>
              </a:rPr>
              <a:t>I know little about science; nothing I say this afternoon will be about science as such.</a:t>
            </a:r>
          </a:p>
          <a:p>
            <a:pPr marL="365760" indent="-256032" fontAlgn="auto">
              <a:spcAft>
                <a:spcPts val="0"/>
              </a:spcAft>
              <a:buFont typeface="Wingdings 3"/>
              <a:buChar char=""/>
              <a:defRPr/>
            </a:pPr>
            <a:r>
              <a:rPr lang="en-US" sz="3200" b="1" dirty="0" smtClean="0">
                <a:latin typeface="Arial Narrow" pitchFamily="34" charset="0"/>
              </a:rPr>
              <a:t>My education and lifelong study has been in the field of Christian theology and philosophy (including the philosophy of science).</a:t>
            </a:r>
          </a:p>
          <a:p>
            <a:pPr marL="365760" indent="-256032" fontAlgn="auto">
              <a:spcAft>
                <a:spcPts val="0"/>
              </a:spcAft>
              <a:buFont typeface="Wingdings 3"/>
              <a:buChar char=""/>
              <a:defRPr/>
            </a:pPr>
            <a:r>
              <a:rPr lang="en-US" sz="3200" b="1" dirty="0" smtClean="0">
                <a:latin typeface="Arial Narrow" pitchFamily="34" charset="0"/>
              </a:rPr>
              <a:t>Theology is primarily </a:t>
            </a:r>
            <a:r>
              <a:rPr lang="en-US" sz="3200" b="1" i="1" dirty="0" smtClean="0">
                <a:latin typeface="Arial Narrow" pitchFamily="34" charset="0"/>
              </a:rPr>
              <a:t>fides </a:t>
            </a:r>
            <a:r>
              <a:rPr lang="en-US" sz="3200" b="1" i="1" dirty="0" err="1" smtClean="0">
                <a:latin typeface="Arial Narrow" pitchFamily="34" charset="0"/>
              </a:rPr>
              <a:t>quaerens</a:t>
            </a:r>
            <a:r>
              <a:rPr lang="en-US" sz="3200" b="1" i="1" dirty="0" smtClean="0">
                <a:latin typeface="Arial Narrow" pitchFamily="34" charset="0"/>
              </a:rPr>
              <a:t> </a:t>
            </a:r>
            <a:r>
              <a:rPr lang="en-US" sz="3200" b="1" i="1" dirty="0" err="1" smtClean="0">
                <a:latin typeface="Arial Narrow" pitchFamily="34" charset="0"/>
              </a:rPr>
              <a:t>intellectum</a:t>
            </a:r>
            <a:r>
              <a:rPr lang="en-US" sz="3200" b="1" i="1" dirty="0" smtClean="0">
                <a:latin typeface="Arial Narrow" pitchFamily="34" charset="0"/>
              </a:rPr>
              <a:t> </a:t>
            </a:r>
            <a:r>
              <a:rPr lang="en-US" sz="3200" b="1" dirty="0" smtClean="0">
                <a:latin typeface="Arial Narrow" pitchFamily="34" charset="0"/>
              </a:rPr>
              <a:t>(faith seeking understanding).</a:t>
            </a:r>
          </a:p>
          <a:p>
            <a:pPr marL="365760" indent="-256032" fontAlgn="auto">
              <a:spcAft>
                <a:spcPts val="0"/>
              </a:spcAft>
              <a:buFont typeface="Wingdings 3"/>
              <a:buChar char=""/>
              <a:defRPr/>
            </a:pPr>
            <a:r>
              <a:rPr lang="en-US" sz="3200" b="1" dirty="0" smtClean="0">
                <a:latin typeface="Arial Narrow" pitchFamily="34" charset="0"/>
              </a:rPr>
              <a:t>Philosophy is not about answering questions but rather about questioning answers.</a:t>
            </a:r>
            <a:endParaRPr lang="en-US" sz="3200" b="1" dirty="0">
              <a:latin typeface="Arial Narrow" pitchFamily="34" charset="0"/>
            </a:endParaRPr>
          </a:p>
        </p:txBody>
      </p:sp>
      <p:sp>
        <p:nvSpPr>
          <p:cNvPr id="3" name="Title 2"/>
          <p:cNvSpPr>
            <a:spLocks noGrp="1"/>
          </p:cNvSpPr>
          <p:nvPr>
            <p:ph type="title"/>
          </p:nvPr>
        </p:nvSpPr>
        <p:spPr>
          <a:solidFill>
            <a:schemeClr val="accent1">
              <a:lumMod val="20000"/>
              <a:lumOff val="80000"/>
            </a:schemeClr>
          </a:solidFill>
        </p:spPr>
        <p:txBody>
          <a:bodyPr/>
          <a:lstStyle/>
          <a:p>
            <a:pPr fontAlgn="auto">
              <a:spcAft>
                <a:spcPts val="0"/>
              </a:spcAft>
              <a:defRPr/>
            </a:pPr>
            <a:r>
              <a:rPr lang="en-US" dirty="0" smtClean="0"/>
              <a:t>My field of expertise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063625" y="0"/>
            <a:ext cx="8088313" cy="6477000"/>
          </a:xfrm>
        </p:spPr>
      </p:pic>
      <p:sp>
        <p:nvSpPr>
          <p:cNvPr id="3" name="Title 2"/>
          <p:cNvSpPr>
            <a:spLocks noGrp="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700"/>
          </a:xfrm>
          <a:ln w="38100">
            <a:solidFill>
              <a:schemeClr val="accent1">
                <a:lumMod val="75000"/>
              </a:schemeClr>
            </a:solidFill>
          </a:ln>
        </p:spPr>
        <p:txBody>
          <a:bodyPr>
            <a:normAutofit lnSpcReduction="10000"/>
          </a:bodyPr>
          <a:lstStyle/>
          <a:p>
            <a:pPr marL="365760" indent="-256032" fontAlgn="auto">
              <a:spcAft>
                <a:spcPts val="0"/>
              </a:spcAft>
              <a:buFont typeface="Wingdings 3"/>
              <a:buChar char=""/>
              <a:defRPr/>
            </a:pPr>
            <a:r>
              <a:rPr lang="en-US" sz="3600" b="1" dirty="0" smtClean="0">
                <a:latin typeface="Arial Narrow" pitchFamily="34" charset="0"/>
              </a:rPr>
              <a:t>Dawkins’ best-known book regarding atheism is </a:t>
            </a:r>
            <a:r>
              <a:rPr lang="en-US" sz="3600" b="1" i="1" dirty="0" smtClean="0">
                <a:latin typeface="Arial Narrow" pitchFamily="34" charset="0"/>
              </a:rPr>
              <a:t>The God Delusion</a:t>
            </a:r>
            <a:r>
              <a:rPr lang="en-US" sz="3600" b="1" dirty="0" smtClean="0">
                <a:latin typeface="Arial Narrow" pitchFamily="34" charset="0"/>
              </a:rPr>
              <a:t> (2006).</a:t>
            </a:r>
          </a:p>
          <a:p>
            <a:pPr marL="365760" indent="-256032" fontAlgn="auto">
              <a:spcAft>
                <a:spcPts val="0"/>
              </a:spcAft>
              <a:buFont typeface="Wingdings 3"/>
              <a:buChar char=""/>
              <a:defRPr/>
            </a:pPr>
            <a:r>
              <a:rPr lang="en-US" sz="3600" b="1" dirty="0" smtClean="0">
                <a:latin typeface="Arial Narrow" pitchFamily="34" charset="0"/>
              </a:rPr>
              <a:t>He contends </a:t>
            </a:r>
            <a:r>
              <a:rPr lang="en-US" sz="3600" b="1" dirty="0">
                <a:latin typeface="Arial Narrow" pitchFamily="34" charset="0"/>
              </a:rPr>
              <a:t>that a </a:t>
            </a:r>
            <a:r>
              <a:rPr lang="en-US" sz="3600" b="1" dirty="0" smtClean="0">
                <a:latin typeface="Arial Narrow" pitchFamily="34" charset="0"/>
              </a:rPr>
              <a:t>supernatural </a:t>
            </a:r>
            <a:r>
              <a:rPr lang="en-US" sz="3600" b="1" dirty="0">
                <a:latin typeface="Arial Narrow" pitchFamily="34" charset="0"/>
              </a:rPr>
              <a:t>creator almost certainly does not exist and that belief in a personal god qualifies as a delusion, which he defines as a persistent false belief held in the face of strong </a:t>
            </a:r>
            <a:r>
              <a:rPr lang="en-US" sz="3600" b="1" dirty="0" smtClean="0">
                <a:latin typeface="Arial Narrow" pitchFamily="34" charset="0"/>
              </a:rPr>
              <a:t>contradictory </a:t>
            </a:r>
            <a:r>
              <a:rPr lang="en-US" sz="3600" b="1" dirty="0">
                <a:latin typeface="Arial Narrow" pitchFamily="34" charset="0"/>
              </a:rPr>
              <a:t>evidence.</a:t>
            </a:r>
          </a:p>
        </p:txBody>
      </p:sp>
      <p:sp>
        <p:nvSpPr>
          <p:cNvPr id="3" name="Title 2"/>
          <p:cNvSpPr>
            <a:spLocks noGrp="1"/>
          </p:cNvSpPr>
          <p:nvPr>
            <p:ph type="title"/>
          </p:nvPr>
        </p:nvSpPr>
        <p:spPr>
          <a:xfrm>
            <a:off x="457200" y="152400"/>
            <a:ext cx="8229600" cy="1265238"/>
          </a:xfrm>
          <a:solidFill>
            <a:schemeClr val="bg2"/>
          </a:solidFill>
        </p:spPr>
        <p:txBody>
          <a:bodyPr>
            <a:noAutofit/>
          </a:bodyPr>
          <a:lstStyle/>
          <a:p>
            <a:pPr algn="ctr" fontAlgn="auto">
              <a:spcAft>
                <a:spcPts val="0"/>
              </a:spcAft>
              <a:defRPr/>
            </a:pPr>
            <a:r>
              <a:rPr lang="en-US" sz="4400" dirty="0" smtClean="0">
                <a:latin typeface="Arial Narrow" pitchFamily="34" charset="0"/>
              </a:rPr>
              <a:t>The conflict paradigm in Richard Dawkins </a:t>
            </a:r>
            <a:r>
              <a:rPr lang="en-US" sz="4000" b="0" dirty="0" smtClean="0">
                <a:latin typeface="Arial Narrow" pitchFamily="34" charset="0"/>
              </a:rPr>
              <a:t>(b. 1941)</a:t>
            </a:r>
            <a:endParaRPr lang="en-US" sz="400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52388"/>
            <a:ext cx="9204325" cy="6910388"/>
          </a:xfrm>
        </p:spPr>
      </p:pic>
      <p:sp>
        <p:nvSpPr>
          <p:cNvPr id="3" name="Title 2"/>
          <p:cNvSpPr>
            <a:spLocks noGrp="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20000"/>
              <a:lumOff val="80000"/>
            </a:schemeClr>
          </a:solidFill>
        </p:spPr>
        <p:txBody>
          <a:bodyPr>
            <a:normAutofit fontScale="90000"/>
          </a:bodyPr>
          <a:lstStyle/>
          <a:p>
            <a:pPr algn="ctr"/>
            <a:r>
              <a:rPr lang="en-US" dirty="0" smtClean="0"/>
              <a:t>(Parenthetical consideration)</a:t>
            </a:r>
            <a:br>
              <a:rPr lang="en-US" dirty="0" smtClean="0"/>
            </a:br>
            <a:r>
              <a:rPr lang="en-US" sz="4400" b="1" dirty="0" smtClean="0"/>
              <a:t>“Clifford’s Credo”</a:t>
            </a:r>
            <a:endParaRPr lang="en-US" sz="4400" b="1" dirty="0"/>
          </a:p>
        </p:txBody>
      </p:sp>
      <p:sp>
        <p:nvSpPr>
          <p:cNvPr id="2" name="Content Placeholder 1"/>
          <p:cNvSpPr>
            <a:spLocks noGrp="1"/>
          </p:cNvSpPr>
          <p:nvPr>
            <p:ph sz="quarter" idx="1"/>
          </p:nvPr>
        </p:nvSpPr>
        <p:spPr>
          <a:ln w="38100">
            <a:solidFill>
              <a:schemeClr val="accent1">
                <a:lumMod val="40000"/>
                <a:lumOff val="60000"/>
              </a:schemeClr>
            </a:solidFill>
          </a:ln>
        </p:spPr>
        <p:txBody>
          <a:bodyPr>
            <a:normAutofit/>
          </a:bodyPr>
          <a:lstStyle/>
          <a:p>
            <a:r>
              <a:rPr lang="en-US" sz="3600" b="1" dirty="0" smtClean="0">
                <a:latin typeface="Arial Narrow" pitchFamily="34" charset="0"/>
              </a:rPr>
              <a:t>William K. Clifford (1845-77) essay  “The Ethics of Belief” was first published in 1877. </a:t>
            </a:r>
          </a:p>
          <a:p>
            <a:r>
              <a:rPr lang="en-US" sz="3600" b="1" dirty="0" smtClean="0">
                <a:latin typeface="Arial Narrow" pitchFamily="34" charset="0"/>
              </a:rPr>
              <a:t>In it is “Clifford’s Credo”: </a:t>
            </a:r>
            <a:r>
              <a:rPr lang="en-US" sz="3600" dirty="0" smtClean="0"/>
              <a:t> “It </a:t>
            </a:r>
            <a:r>
              <a:rPr lang="en-US" sz="3600" dirty="0"/>
              <a:t>is wrong always, everywhere, and for anyone, to believe anything upon insufficient evidence." </a:t>
            </a:r>
            <a:endParaRPr lang="en-US" sz="3600" dirty="0" smtClean="0"/>
          </a:p>
          <a:p>
            <a:pPr marL="0" indent="0">
              <a:buNone/>
            </a:pPr>
            <a:r>
              <a:rPr lang="en-US" sz="3600" b="1" dirty="0" smtClean="0">
                <a:latin typeface="Arial Narrow" pitchFamily="34" charset="0"/>
              </a:rPr>
              <a:t> </a:t>
            </a:r>
            <a:endParaRPr lang="en-US" sz="3600" b="1" dirty="0">
              <a:latin typeface="Arial Narrow" pitchFamily="34" charset="0"/>
            </a:endParaRPr>
          </a:p>
        </p:txBody>
      </p:sp>
    </p:spTree>
    <p:extLst>
      <p:ext uri="{BB962C8B-B14F-4D97-AF65-F5344CB8AC3E}">
        <p14:creationId xmlns:p14="http://schemas.microsoft.com/office/powerpoint/2010/main" xmlns="" val="3659480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20000"/>
              <a:lumOff val="80000"/>
            </a:schemeClr>
          </a:solidFill>
        </p:spPr>
        <p:txBody>
          <a:bodyPr>
            <a:normAutofit fontScale="90000"/>
          </a:bodyPr>
          <a:lstStyle/>
          <a:p>
            <a:pPr algn="ctr"/>
            <a:r>
              <a:rPr lang="en-US" dirty="0" smtClean="0"/>
              <a:t>(Parenthetical consideration)</a:t>
            </a:r>
            <a:br>
              <a:rPr lang="en-US" dirty="0" smtClean="0"/>
            </a:br>
            <a:r>
              <a:rPr lang="en-US" sz="4400" b="1" dirty="0" smtClean="0"/>
              <a:t>“Clifford’s Credo”</a:t>
            </a:r>
            <a:endParaRPr lang="en-US" sz="4400" b="1" dirty="0"/>
          </a:p>
        </p:txBody>
      </p:sp>
      <p:sp>
        <p:nvSpPr>
          <p:cNvPr id="2" name="Content Placeholder 1"/>
          <p:cNvSpPr>
            <a:spLocks noGrp="1"/>
          </p:cNvSpPr>
          <p:nvPr>
            <p:ph sz="quarter" idx="1"/>
          </p:nvPr>
        </p:nvSpPr>
        <p:spPr>
          <a:ln w="38100">
            <a:solidFill>
              <a:schemeClr val="accent1">
                <a:lumMod val="40000"/>
                <a:lumOff val="60000"/>
              </a:schemeClr>
            </a:solidFill>
          </a:ln>
        </p:spPr>
        <p:txBody>
          <a:bodyPr>
            <a:normAutofit/>
          </a:bodyPr>
          <a:lstStyle/>
          <a:p>
            <a:r>
              <a:rPr lang="en-US" sz="3600" b="1" dirty="0" smtClean="0">
                <a:latin typeface="Arial Narrow" pitchFamily="34" charset="0"/>
              </a:rPr>
              <a:t>William K. Clifford (1845-77) essay  “The Ethics of Belief” was first published in 1877. </a:t>
            </a:r>
          </a:p>
          <a:p>
            <a:r>
              <a:rPr lang="en-US" sz="3600" b="1" dirty="0" smtClean="0">
                <a:latin typeface="Arial Narrow" pitchFamily="34" charset="0"/>
              </a:rPr>
              <a:t>In it is “Clifford’s Credo”: </a:t>
            </a:r>
            <a:r>
              <a:rPr lang="en-US" sz="3600" dirty="0" smtClean="0"/>
              <a:t> “It </a:t>
            </a:r>
            <a:r>
              <a:rPr lang="en-US" sz="3600" dirty="0"/>
              <a:t>is wrong always, everywhere, and for anyone, to believe anything upon insufficient evidence." </a:t>
            </a:r>
            <a:endParaRPr lang="en-US" sz="3600" dirty="0" smtClean="0"/>
          </a:p>
          <a:p>
            <a:pPr marL="0" indent="0">
              <a:buNone/>
            </a:pPr>
            <a:r>
              <a:rPr lang="en-US" sz="3600" b="1" dirty="0" smtClean="0">
                <a:latin typeface="Arial Narrow" pitchFamily="34" charset="0"/>
              </a:rPr>
              <a:t> </a:t>
            </a:r>
            <a:endParaRPr lang="en-US" sz="3600" b="1" dirty="0">
              <a:latin typeface="Arial Narrow" pitchFamily="34" charset="0"/>
            </a:endParaRPr>
          </a:p>
        </p:txBody>
      </p:sp>
    </p:spTree>
    <p:extLst>
      <p:ext uri="{BB962C8B-B14F-4D97-AF65-F5344CB8AC3E}">
        <p14:creationId xmlns:p14="http://schemas.microsoft.com/office/powerpoint/2010/main" xmlns="" val="3054545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20000"/>
              <a:lumOff val="80000"/>
            </a:schemeClr>
          </a:solidFill>
        </p:spPr>
        <p:txBody>
          <a:bodyPr>
            <a:normAutofit fontScale="90000"/>
          </a:bodyPr>
          <a:lstStyle/>
          <a:p>
            <a:pPr algn="ctr"/>
            <a:r>
              <a:rPr lang="en-US" sz="4400" b="1" dirty="0" smtClean="0"/>
              <a:t>Questions about </a:t>
            </a:r>
            <a:br>
              <a:rPr lang="en-US" sz="4400" b="1" dirty="0" smtClean="0"/>
            </a:br>
            <a:r>
              <a:rPr lang="en-US" sz="4400" b="1" dirty="0" smtClean="0"/>
              <a:t>“Clifford’s Credo”</a:t>
            </a:r>
            <a:endParaRPr lang="en-US" sz="4400" b="1" dirty="0"/>
          </a:p>
        </p:txBody>
      </p:sp>
      <p:sp>
        <p:nvSpPr>
          <p:cNvPr id="2" name="Content Placeholder 1"/>
          <p:cNvSpPr>
            <a:spLocks noGrp="1"/>
          </p:cNvSpPr>
          <p:nvPr>
            <p:ph sz="quarter" idx="1"/>
          </p:nvPr>
        </p:nvSpPr>
        <p:spPr>
          <a:ln w="38100">
            <a:solidFill>
              <a:schemeClr val="accent1">
                <a:lumMod val="40000"/>
                <a:lumOff val="60000"/>
              </a:schemeClr>
            </a:solidFill>
          </a:ln>
        </p:spPr>
        <p:txBody>
          <a:bodyPr>
            <a:normAutofit fontScale="92500" lnSpcReduction="10000"/>
          </a:bodyPr>
          <a:lstStyle/>
          <a:p>
            <a:r>
              <a:rPr lang="en-US" sz="3600" b="1" dirty="0" smtClean="0">
                <a:latin typeface="Arial Narrow" pitchFamily="34" charset="0"/>
              </a:rPr>
              <a:t>What constitutes evidence; who determines what is, and is not, evidence?</a:t>
            </a:r>
          </a:p>
          <a:p>
            <a:r>
              <a:rPr lang="en-US" sz="3600" b="1" dirty="0" smtClean="0">
                <a:latin typeface="Arial Narrow" pitchFamily="34" charset="0"/>
              </a:rPr>
              <a:t>How does one determine, or who determines, what is sufficient?</a:t>
            </a:r>
          </a:p>
          <a:p>
            <a:r>
              <a:rPr lang="en-US" sz="3600" b="1" dirty="0" smtClean="0">
                <a:latin typeface="Arial Narrow" pitchFamily="34" charset="0"/>
              </a:rPr>
              <a:t>Is there sufficient [scientific] evidence that “Clifford’s Credo” is true? : </a:t>
            </a:r>
            <a:r>
              <a:rPr lang="en-US" sz="3600" dirty="0" smtClean="0"/>
              <a:t> “It is wrong always, everywhere, and for anyone, to believe anything upon insufficient evidence." </a:t>
            </a:r>
          </a:p>
          <a:p>
            <a:pPr marL="0" indent="0">
              <a:buNone/>
            </a:pPr>
            <a:r>
              <a:rPr lang="en-US" sz="3600" b="1" dirty="0" smtClean="0">
                <a:latin typeface="Arial Narrow" pitchFamily="34" charset="0"/>
              </a:rPr>
              <a:t> </a:t>
            </a:r>
            <a:endParaRPr lang="en-US" sz="3600" b="1" dirty="0">
              <a:latin typeface="Arial Narrow" pitchFamily="34" charset="0"/>
            </a:endParaRPr>
          </a:p>
        </p:txBody>
      </p:sp>
    </p:spTree>
    <p:extLst>
      <p:ext uri="{BB962C8B-B14F-4D97-AF65-F5344CB8AC3E}">
        <p14:creationId xmlns:p14="http://schemas.microsoft.com/office/powerpoint/2010/main" xmlns="" val="26420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100"/>
          </a:xfrm>
          <a:ln w="38100">
            <a:solidFill>
              <a:schemeClr val="accent1">
                <a:lumMod val="75000"/>
              </a:schemeClr>
            </a:solidFill>
          </a:ln>
        </p:spPr>
        <p:txBody>
          <a:bodyPr>
            <a:normAutofit/>
          </a:bodyPr>
          <a:lstStyle/>
          <a:p>
            <a:pPr marL="365760" indent="-256032" fontAlgn="auto">
              <a:spcAft>
                <a:spcPts val="0"/>
              </a:spcAft>
              <a:buFont typeface="Wingdings 3"/>
              <a:buChar char=""/>
              <a:defRPr/>
            </a:pPr>
            <a:r>
              <a:rPr lang="en-US" sz="3200" b="1" dirty="0" smtClean="0">
                <a:latin typeface="Arial Narrow" pitchFamily="34" charset="0"/>
              </a:rPr>
              <a:t>Harris’ best-known book is </a:t>
            </a:r>
            <a:r>
              <a:rPr lang="en-US" sz="3200" b="1" i="1" dirty="0">
                <a:latin typeface="Arial Narrow" pitchFamily="34" charset="0"/>
              </a:rPr>
              <a:t>The End of Faith: Religion, Terror, and the Future of Reason</a:t>
            </a:r>
            <a:r>
              <a:rPr lang="en-US" sz="3200" dirty="0">
                <a:latin typeface="Arial Narrow" pitchFamily="34" charset="0"/>
              </a:rPr>
              <a:t> (2004</a:t>
            </a:r>
            <a:r>
              <a:rPr lang="en-US" sz="3200" dirty="0" smtClean="0">
                <a:latin typeface="Arial Narrow" pitchFamily="34" charset="0"/>
              </a:rPr>
              <a:t>).</a:t>
            </a:r>
          </a:p>
          <a:p>
            <a:pPr marL="365760" indent="-256032" fontAlgn="auto">
              <a:spcAft>
                <a:spcPts val="0"/>
              </a:spcAft>
              <a:buFont typeface="Wingdings 3"/>
              <a:buChar char=""/>
              <a:defRPr/>
            </a:pPr>
            <a:r>
              <a:rPr lang="en-US" sz="3200" b="1" dirty="0" smtClean="0">
                <a:latin typeface="Arial Narrow" pitchFamily="34" charset="0"/>
              </a:rPr>
              <a:t>He also wrote “There Is No God (And You Know It)” </a:t>
            </a:r>
            <a:r>
              <a:rPr lang="en-US" sz="3200" b="1" dirty="0">
                <a:latin typeface="Arial Narrow" pitchFamily="34" charset="0"/>
              </a:rPr>
              <a:t>for the </a:t>
            </a:r>
            <a:r>
              <a:rPr lang="en-US" sz="3200" b="1" dirty="0" smtClean="0">
                <a:latin typeface="Arial Narrow" pitchFamily="34" charset="0"/>
              </a:rPr>
              <a:t>10/6/05 </a:t>
            </a:r>
            <a:r>
              <a:rPr lang="en-US" sz="3200" b="1" dirty="0">
                <a:latin typeface="Arial Narrow" pitchFamily="34" charset="0"/>
              </a:rPr>
              <a:t>issue of the Huffington Post.</a:t>
            </a:r>
            <a:endParaRPr lang="en-US" sz="3200" b="1" dirty="0" smtClean="0">
              <a:latin typeface="Arial Narrow" pitchFamily="34" charset="0"/>
            </a:endParaRPr>
          </a:p>
          <a:p>
            <a:pPr marL="365760" indent="-256032" fontAlgn="auto">
              <a:spcAft>
                <a:spcPts val="0"/>
              </a:spcAft>
              <a:buFont typeface="Wingdings 3"/>
              <a:buChar char=""/>
              <a:defRPr/>
            </a:pPr>
            <a:r>
              <a:rPr lang="en-US" sz="3200" b="1" dirty="0" smtClean="0">
                <a:latin typeface="Arial Narrow" pitchFamily="34" charset="0"/>
              </a:rPr>
              <a:t>Then on 1/2/06 he wrote “Science Must Destroy Religion” for the issue of the Huffington Post.</a:t>
            </a:r>
            <a:endParaRPr lang="en-US" sz="3200" b="1" dirty="0">
              <a:latin typeface="Arial Narrow" pitchFamily="34" charset="0"/>
            </a:endParaRPr>
          </a:p>
        </p:txBody>
      </p:sp>
      <p:sp>
        <p:nvSpPr>
          <p:cNvPr id="3" name="Title 2"/>
          <p:cNvSpPr>
            <a:spLocks noGrp="1"/>
          </p:cNvSpPr>
          <p:nvPr>
            <p:ph type="title"/>
          </p:nvPr>
        </p:nvSpPr>
        <p:spPr>
          <a:xfrm>
            <a:off x="457200" y="274638"/>
            <a:ext cx="8229600" cy="1325562"/>
          </a:xfrm>
          <a:solidFill>
            <a:schemeClr val="bg2"/>
          </a:solidFill>
        </p:spPr>
        <p:txBody>
          <a:bodyPr>
            <a:noAutofit/>
          </a:bodyPr>
          <a:lstStyle/>
          <a:p>
            <a:pPr algn="ctr" fontAlgn="auto">
              <a:spcAft>
                <a:spcPts val="0"/>
              </a:spcAft>
              <a:defRPr/>
            </a:pPr>
            <a:r>
              <a:rPr lang="en-US" sz="4400" dirty="0" smtClean="0">
                <a:latin typeface="Arial Narrow" pitchFamily="34" charset="0"/>
              </a:rPr>
              <a:t>The conflict paradigm</a:t>
            </a:r>
            <a:br>
              <a:rPr lang="en-US" sz="4400" dirty="0" smtClean="0">
                <a:latin typeface="Arial Narrow" pitchFamily="34" charset="0"/>
              </a:rPr>
            </a:br>
            <a:r>
              <a:rPr lang="en-US" sz="4400" dirty="0" smtClean="0">
                <a:latin typeface="Arial Narrow" pitchFamily="34" charset="0"/>
              </a:rPr>
              <a:t> in Sam Harris </a:t>
            </a:r>
            <a:r>
              <a:rPr lang="en-US" sz="3600" b="0" dirty="0" smtClean="0">
                <a:latin typeface="Arial Narrow" pitchFamily="34" charset="0"/>
              </a:rPr>
              <a:t>(b. 1967)</a:t>
            </a:r>
            <a:endParaRPr lang="en-US" sz="3600" b="0"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363538"/>
            <a:ext cx="9144000" cy="4572000"/>
          </a:xfrm>
        </p:spPr>
      </p:pic>
      <p:sp>
        <p:nvSpPr>
          <p:cNvPr id="3" name="Title 2"/>
          <p:cNvSpPr>
            <a:spLocks noGrp="1"/>
          </p:cNvSpPr>
          <p:nvPr>
            <p:ph type="title"/>
          </p:nvPr>
        </p:nvSpPr>
        <p:spPr/>
        <p:txBody>
          <a:bodyPr/>
          <a:lstStyle/>
          <a:p>
            <a:pPr fontAlgn="auto">
              <a:spcAft>
                <a:spcPts val="0"/>
              </a:spcAft>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886200"/>
          </a:xfrm>
          <a:ln w="38100">
            <a:solidFill>
              <a:schemeClr val="tx2"/>
            </a:solidFill>
          </a:ln>
        </p:spPr>
        <p:txBody>
          <a:bodyPr>
            <a:normAutofit lnSpcReduction="10000"/>
          </a:bodyPr>
          <a:lstStyle/>
          <a:p>
            <a:pPr marL="365760" indent="-256032" fontAlgn="auto">
              <a:spcAft>
                <a:spcPts val="0"/>
              </a:spcAft>
              <a:buFont typeface="Wingdings 3"/>
              <a:buChar char=""/>
              <a:defRPr/>
            </a:pPr>
            <a:r>
              <a:rPr lang="en-US" sz="3600" b="1" dirty="0" smtClean="0">
                <a:latin typeface="Arial Narrow" pitchFamily="34" charset="0"/>
              </a:rPr>
              <a:t>Done to a certain extent  in my book </a:t>
            </a:r>
            <a:r>
              <a:rPr lang="en-US" sz="3600" b="1" i="1" dirty="0" smtClean="0">
                <a:latin typeface="Arial Narrow" pitchFamily="34" charset="0"/>
              </a:rPr>
              <a:t>Fed Up with Fundamentalism</a:t>
            </a:r>
            <a:r>
              <a:rPr lang="en-US" sz="3600" b="1" dirty="0" smtClean="0">
                <a:latin typeface="Arial Narrow" pitchFamily="34" charset="0"/>
              </a:rPr>
              <a:t> (2007).</a:t>
            </a:r>
          </a:p>
          <a:p>
            <a:pPr marL="365760" indent="-256032" fontAlgn="auto">
              <a:spcAft>
                <a:spcPts val="0"/>
              </a:spcAft>
              <a:buFont typeface="Wingdings 3"/>
              <a:buChar char=""/>
              <a:defRPr/>
            </a:pPr>
            <a:r>
              <a:rPr lang="en-US" sz="3600" b="1" dirty="0" smtClean="0">
                <a:latin typeface="Arial Narrow" pitchFamily="34" charset="0"/>
              </a:rPr>
              <a:t>Few Christians other than fundamentalists think that one must choose either science or faith.</a:t>
            </a:r>
          </a:p>
          <a:p>
            <a:pPr marL="365760" indent="-256032" fontAlgn="auto">
              <a:spcAft>
                <a:spcPts val="0"/>
              </a:spcAft>
              <a:buFont typeface="Wingdings 3"/>
              <a:buChar char=""/>
              <a:defRPr/>
            </a:pPr>
            <a:r>
              <a:rPr lang="en-US" sz="3600" b="1" dirty="0" smtClean="0">
                <a:latin typeface="Arial Narrow" pitchFamily="34" charset="0"/>
              </a:rPr>
              <a:t>The conflict paradigm is outdated and superseded by a better understanding.</a:t>
            </a:r>
          </a:p>
          <a:p>
            <a:pPr marL="365760" indent="-256032" fontAlgn="auto">
              <a:spcAft>
                <a:spcPts val="0"/>
              </a:spcAft>
              <a:buFont typeface="Wingdings 3"/>
              <a:buChar char=""/>
              <a:defRPr/>
            </a:pPr>
            <a:endParaRPr lang="en-US" sz="3600" b="1" dirty="0" smtClean="0">
              <a:latin typeface="Arial Narrow" pitchFamily="34" charset="0"/>
            </a:endParaRPr>
          </a:p>
          <a:p>
            <a:pPr marL="365760" indent="-256032" fontAlgn="auto">
              <a:spcAft>
                <a:spcPts val="0"/>
              </a:spcAft>
              <a:buFont typeface="Wingdings 3"/>
              <a:buChar char=""/>
              <a:defRPr/>
            </a:pPr>
            <a:endParaRPr lang="en-US" sz="3600" b="1" dirty="0">
              <a:latin typeface="Arial Narrow" pitchFamily="34" charset="0"/>
            </a:endParaRPr>
          </a:p>
        </p:txBody>
      </p:sp>
      <p:sp>
        <p:nvSpPr>
          <p:cNvPr id="2" name="Title 1"/>
          <p:cNvSpPr>
            <a:spLocks noGrp="1"/>
          </p:cNvSpPr>
          <p:nvPr>
            <p:ph type="title"/>
          </p:nvPr>
        </p:nvSpPr>
        <p:spPr>
          <a:xfrm>
            <a:off x="457200" y="609600"/>
            <a:ext cx="8229600" cy="1143000"/>
          </a:xfrm>
          <a:solidFill>
            <a:schemeClr val="bg2"/>
          </a:solidFill>
          <a:ln>
            <a:solidFill>
              <a:schemeClr val="tx2"/>
            </a:solidFill>
          </a:ln>
        </p:spPr>
        <p:txBody>
          <a:bodyPr>
            <a:normAutofit fontScale="90000"/>
          </a:bodyPr>
          <a:lstStyle/>
          <a:p>
            <a:pPr algn="ctr" fontAlgn="auto">
              <a:spcAft>
                <a:spcPts val="0"/>
              </a:spcAft>
              <a:defRPr/>
            </a:pPr>
            <a:r>
              <a:rPr lang="en-US" sz="4400" dirty="0" smtClean="0">
                <a:latin typeface="Arial Black" pitchFamily="34" charset="0"/>
              </a:rPr>
              <a:t>Rejecting the </a:t>
            </a:r>
            <a:r>
              <a:rPr lang="en-US" sz="4400" dirty="0">
                <a:latin typeface="Arial Black" pitchFamily="34" charset="0"/>
              </a:rPr>
              <a:t>c</a:t>
            </a:r>
            <a:r>
              <a:rPr lang="en-US" sz="4400" dirty="0" smtClean="0">
                <a:latin typeface="Arial Black" pitchFamily="34" charset="0"/>
              </a:rPr>
              <a:t>onflict paradigm held by Christians</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tx2"/>
            </a:solidFill>
          </a:ln>
        </p:spPr>
        <p:txBody>
          <a:bodyPr>
            <a:normAutofit fontScale="90000"/>
          </a:bodyPr>
          <a:lstStyle/>
          <a:p>
            <a:pPr fontAlgn="auto">
              <a:spcAft>
                <a:spcPts val="0"/>
              </a:spcAft>
              <a:defRPr/>
            </a:pPr>
            <a:r>
              <a:rPr lang="en-US" sz="4400" dirty="0" smtClean="0">
                <a:latin typeface="Arial Black" pitchFamily="34" charset="0"/>
              </a:rPr>
              <a:t>Yet, some conflicts remain</a:t>
            </a:r>
            <a:endParaRPr lang="en-US" sz="4400" dirty="0">
              <a:latin typeface="Arial Black" pitchFamily="34" charset="0"/>
            </a:endParaRPr>
          </a:p>
        </p:txBody>
      </p:sp>
      <p:sp>
        <p:nvSpPr>
          <p:cNvPr id="51203" name="Text Placeholder 3"/>
          <p:cNvSpPr>
            <a:spLocks noGrp="1"/>
          </p:cNvSpPr>
          <p:nvPr>
            <p:ph type="body" idx="1"/>
          </p:nvPr>
        </p:nvSpPr>
        <p:spPr>
          <a:ln>
            <a:headEnd/>
            <a:tailEnd/>
          </a:ln>
        </p:spPr>
        <p:txBody>
          <a:bodyPr/>
          <a:lstStyle/>
          <a:p>
            <a:endParaRPr lang="en-US" smtClean="0">
              <a:ea typeface="ＭＳ Ｐゴシック" pitchFamily="34" charset="-128"/>
            </a:endParaRPr>
          </a:p>
        </p:txBody>
      </p:sp>
      <p:sp>
        <p:nvSpPr>
          <p:cNvPr id="51204" name="Text Placeholder 4"/>
          <p:cNvSpPr>
            <a:spLocks noGrp="1"/>
          </p:cNvSpPr>
          <p:nvPr>
            <p:ph type="body" sz="half" idx="3"/>
          </p:nvPr>
        </p:nvSpPr>
        <p:spPr>
          <a:xfrm>
            <a:off x="4645025" y="5410200"/>
            <a:ext cx="4041775" cy="762000"/>
          </a:xfrm>
          <a:ln>
            <a:headEnd/>
            <a:tailEnd/>
          </a:ln>
        </p:spPr>
        <p:txBody>
          <a:bodyPr/>
          <a:lstStyle/>
          <a:p>
            <a:endParaRPr lang="en-US" smtClean="0">
              <a:ea typeface="ＭＳ Ｐゴシック" pitchFamily="34" charset="-128"/>
            </a:endParaRPr>
          </a:p>
        </p:txBody>
      </p:sp>
      <p:sp>
        <p:nvSpPr>
          <p:cNvPr id="3" name="Content Placeholder 2"/>
          <p:cNvSpPr>
            <a:spLocks noGrp="1"/>
          </p:cNvSpPr>
          <p:nvPr>
            <p:ph sz="quarter" idx="2"/>
          </p:nvPr>
        </p:nvSpPr>
        <p:spPr>
          <a:xfrm>
            <a:off x="457200" y="1444625"/>
            <a:ext cx="4040188" cy="3941763"/>
          </a:xfrm>
          <a:ln w="38100">
            <a:solidFill>
              <a:schemeClr val="tx2"/>
            </a:solidFill>
            <a:prstDash val="dash"/>
          </a:ln>
        </p:spPr>
        <p:txBody>
          <a:bodyPr>
            <a:normAutofit lnSpcReduction="10000"/>
          </a:bodyPr>
          <a:lstStyle/>
          <a:p>
            <a:pPr marL="365760" indent="-256032" fontAlgn="auto">
              <a:spcAft>
                <a:spcPts val="0"/>
              </a:spcAft>
              <a:buFont typeface="Wingdings 3"/>
              <a:buChar char=""/>
              <a:defRPr/>
            </a:pPr>
            <a:r>
              <a:rPr lang="en-US" sz="3200" b="1" dirty="0" smtClean="0">
                <a:solidFill>
                  <a:schemeClr val="accent2">
                    <a:lumMod val="75000"/>
                  </a:schemeClr>
                </a:solidFill>
                <a:latin typeface="Arial Narrow" pitchFamily="34" charset="0"/>
              </a:rPr>
              <a:t>Scientific Naturalism</a:t>
            </a:r>
          </a:p>
          <a:p>
            <a:pPr marL="365760" indent="-256032" fontAlgn="auto">
              <a:spcAft>
                <a:spcPts val="0"/>
              </a:spcAft>
              <a:buFont typeface="Arial" pitchFamily="34" charset="0"/>
              <a:buChar char="•"/>
              <a:defRPr/>
            </a:pPr>
            <a:r>
              <a:rPr lang="en-US" sz="2800" b="1" dirty="0" smtClean="0">
                <a:latin typeface="Arial Narrow" pitchFamily="34" charset="0"/>
              </a:rPr>
              <a:t>Nature is all there is and nature is enough (Rue).</a:t>
            </a:r>
          </a:p>
          <a:p>
            <a:pPr marL="365760" indent="-256032" fontAlgn="auto">
              <a:spcAft>
                <a:spcPts val="0"/>
              </a:spcAft>
              <a:buFont typeface="Arial" pitchFamily="34" charset="0"/>
              <a:buChar char="•"/>
              <a:defRPr/>
            </a:pPr>
            <a:r>
              <a:rPr lang="en-US" sz="2800" b="1" dirty="0" smtClean="0">
                <a:latin typeface="Arial Narrow" pitchFamily="34" charset="0"/>
              </a:rPr>
              <a:t>Science provides all the knowledge we need.</a:t>
            </a:r>
          </a:p>
          <a:p>
            <a:pPr marL="365760" indent="-256032" fontAlgn="auto">
              <a:spcAft>
                <a:spcPts val="0"/>
              </a:spcAft>
              <a:buFont typeface="Arial" pitchFamily="34" charset="0"/>
              <a:buChar char="•"/>
              <a:defRPr/>
            </a:pPr>
            <a:r>
              <a:rPr lang="en-US" sz="2800" b="1" dirty="0" smtClean="0">
                <a:latin typeface="Arial Narrow" pitchFamily="34" charset="0"/>
              </a:rPr>
              <a:t>There is no Creator of the physical world.</a:t>
            </a:r>
          </a:p>
          <a:p>
            <a:pPr marL="365760" indent="-256032" fontAlgn="auto">
              <a:spcAft>
                <a:spcPts val="0"/>
              </a:spcAft>
              <a:buFont typeface="Arial" pitchFamily="34" charset="0"/>
              <a:buChar char="•"/>
              <a:defRPr/>
            </a:pPr>
            <a:r>
              <a:rPr lang="en-US" sz="2800" b="1" dirty="0" smtClean="0">
                <a:latin typeface="Arial Narrow" pitchFamily="34" charset="0"/>
              </a:rPr>
              <a:t>There is no life after physical death.</a:t>
            </a:r>
          </a:p>
          <a:p>
            <a:pPr marL="365760" indent="-256032" fontAlgn="auto">
              <a:spcAft>
                <a:spcPts val="0"/>
              </a:spcAft>
              <a:buFont typeface="Wingdings 3"/>
              <a:buChar char=""/>
              <a:defRPr/>
            </a:pPr>
            <a:endParaRPr lang="en-US" sz="3600" b="1" dirty="0" smtClean="0">
              <a:latin typeface="Arial Narrow" pitchFamily="34" charset="0"/>
            </a:endParaRPr>
          </a:p>
          <a:p>
            <a:pPr marL="109728" indent="0" fontAlgn="auto">
              <a:spcAft>
                <a:spcPts val="0"/>
              </a:spcAft>
              <a:buFont typeface="Wingdings 3"/>
              <a:buNone/>
              <a:defRPr/>
            </a:pPr>
            <a:endParaRPr lang="en-US" sz="3600" b="1" dirty="0">
              <a:latin typeface="Arial Narrow" pitchFamily="34" charset="0"/>
            </a:endParaRPr>
          </a:p>
        </p:txBody>
      </p:sp>
      <p:sp>
        <p:nvSpPr>
          <p:cNvPr id="6" name="Content Placeholder 5"/>
          <p:cNvSpPr>
            <a:spLocks noGrp="1"/>
          </p:cNvSpPr>
          <p:nvPr>
            <p:ph sz="quarter" idx="4"/>
          </p:nvPr>
        </p:nvSpPr>
        <p:spPr>
          <a:xfrm>
            <a:off x="4645025" y="1444625"/>
            <a:ext cx="4041775" cy="3941763"/>
          </a:xfrm>
          <a:ln w="38100">
            <a:solidFill>
              <a:schemeClr val="tx1"/>
            </a:solidFill>
            <a:prstDash val="dash"/>
          </a:ln>
        </p:spPr>
        <p:txBody>
          <a:bodyPr>
            <a:normAutofit lnSpcReduction="10000"/>
          </a:bodyPr>
          <a:lstStyle/>
          <a:p>
            <a:pPr marL="365760" indent="-256032" fontAlgn="auto">
              <a:spcAft>
                <a:spcPts val="0"/>
              </a:spcAft>
              <a:buFont typeface="Wingdings 3"/>
              <a:buChar char=""/>
              <a:defRPr/>
            </a:pPr>
            <a:r>
              <a:rPr lang="en-US" sz="3200" b="1" dirty="0" smtClean="0">
                <a:solidFill>
                  <a:schemeClr val="accent2">
                    <a:lumMod val="75000"/>
                  </a:schemeClr>
                </a:solidFill>
                <a:latin typeface="Arial Narrow" pitchFamily="34" charset="0"/>
              </a:rPr>
              <a:t>Christian Faith</a:t>
            </a:r>
          </a:p>
          <a:p>
            <a:pPr marL="365760" indent="-256032" fontAlgn="auto">
              <a:spcAft>
                <a:spcPts val="0"/>
              </a:spcAft>
              <a:buFont typeface="Arial" pitchFamily="34" charset="0"/>
              <a:buChar char="•"/>
              <a:defRPr/>
            </a:pPr>
            <a:r>
              <a:rPr lang="en-US" sz="2800" b="1" dirty="0" smtClean="0">
                <a:latin typeface="Arial Narrow" pitchFamily="34" charset="0"/>
              </a:rPr>
              <a:t>Nature is not enough (Haught).</a:t>
            </a:r>
          </a:p>
          <a:p>
            <a:pPr marL="365760" indent="-256032" fontAlgn="auto">
              <a:spcAft>
                <a:spcPts val="0"/>
              </a:spcAft>
              <a:buFont typeface="Arial" pitchFamily="34" charset="0"/>
              <a:buChar char="•"/>
              <a:defRPr/>
            </a:pPr>
            <a:r>
              <a:rPr lang="en-US" sz="2800" b="1" dirty="0" smtClean="0">
                <a:latin typeface="Arial Narrow" pitchFamily="34" charset="0"/>
              </a:rPr>
              <a:t>Science does not give all the knowledge we need.</a:t>
            </a:r>
          </a:p>
          <a:p>
            <a:pPr marL="365760" indent="-256032" fontAlgn="auto">
              <a:spcAft>
                <a:spcPts val="0"/>
              </a:spcAft>
              <a:buFont typeface="Arial" pitchFamily="34" charset="0"/>
              <a:buChar char="•"/>
              <a:defRPr/>
            </a:pPr>
            <a:r>
              <a:rPr lang="en-US" sz="2800" b="1" dirty="0" smtClean="0">
                <a:latin typeface="Arial Narrow" pitchFamily="34" charset="0"/>
              </a:rPr>
              <a:t>All physical existence is due to a Creator.</a:t>
            </a:r>
          </a:p>
          <a:p>
            <a:pPr marL="365760" indent="-256032" fontAlgn="auto">
              <a:spcAft>
                <a:spcPts val="0"/>
              </a:spcAft>
              <a:buFont typeface="Arial" pitchFamily="34" charset="0"/>
              <a:buChar char="•"/>
              <a:defRPr/>
            </a:pPr>
            <a:r>
              <a:rPr lang="en-US" sz="2800" b="1" dirty="0" smtClean="0">
                <a:latin typeface="Arial Narrow" pitchFamily="34" charset="0"/>
              </a:rPr>
              <a:t>There is a possibility of life after physical death.</a:t>
            </a:r>
          </a:p>
          <a:p>
            <a:pPr marL="365760" indent="-256032" fontAlgn="auto">
              <a:spcAft>
                <a:spcPts val="0"/>
              </a:spcAft>
              <a:buFont typeface="Arial" pitchFamily="34" charset="0"/>
              <a:buChar char="•"/>
              <a:defRPr/>
            </a:pPr>
            <a:endParaRPr lang="en-US" sz="2800" b="1" dirty="0" smtClean="0">
              <a:latin typeface="Arial Narrow" pitchFamily="34" charset="0"/>
            </a:endParaRPr>
          </a:p>
          <a:p>
            <a:pPr marL="365760" indent="-256032" fontAlgn="auto">
              <a:spcAft>
                <a:spcPts val="0"/>
              </a:spcAft>
              <a:buFont typeface="Arial" pitchFamily="34" charset="0"/>
              <a:buChar char="•"/>
              <a:defRPr/>
            </a:pPr>
            <a:endParaRPr lang="en-US" sz="28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 calcmode="lin" valueType="num">
                                      <p:cBhvr additive="base">
                                        <p:cTn id="4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 calcmode="lin" valueType="num">
                                      <p:cBhvr additive="base">
                                        <p:cTn id="5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additive="base">
                                        <p:cTn id="6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3" end="3"/>
                                            </p:txEl>
                                          </p:spTgt>
                                        </p:tgtEl>
                                        <p:attrNameLst>
                                          <p:attrName>style.visibility</p:attrName>
                                        </p:attrNameLst>
                                      </p:cBhvr>
                                      <p:to>
                                        <p:strVal val="visible"/>
                                      </p:to>
                                    </p:set>
                                    <p:anim calcmode="lin" valueType="num">
                                      <p:cBhvr additive="base">
                                        <p:cTn id="6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310062"/>
          </a:xfrm>
          <a:ln w="38100">
            <a:solidFill>
              <a:schemeClr val="bg2">
                <a:lumMod val="50000"/>
              </a:schemeClr>
            </a:solidFill>
          </a:ln>
        </p:spPr>
        <p:txBody>
          <a:bodyPr>
            <a:normAutofit lnSpcReduction="10000"/>
          </a:bodyPr>
          <a:lstStyle/>
          <a:p>
            <a:pPr marL="365760" indent="-256032" fontAlgn="auto">
              <a:spcAft>
                <a:spcPts val="0"/>
              </a:spcAft>
              <a:buFont typeface="Wingdings 3"/>
              <a:buChar char=""/>
              <a:defRPr/>
            </a:pPr>
            <a:r>
              <a:rPr lang="en-US" sz="3200" b="1" dirty="0" smtClean="0">
                <a:latin typeface="Arial Narrow" pitchFamily="34" charset="0"/>
              </a:rPr>
              <a:t>Currently I am working on a book (which I may never finish) provisionally titled </a:t>
            </a:r>
            <a:r>
              <a:rPr lang="en-US" sz="3200" b="1" i="1" dirty="0" smtClean="0">
                <a:latin typeface="Arial Narrow" pitchFamily="34" charset="0"/>
              </a:rPr>
              <a:t>Christian Faith and Intellectual Honesty. </a:t>
            </a:r>
          </a:p>
          <a:p>
            <a:pPr marL="365760" indent="-256032" fontAlgn="auto">
              <a:spcAft>
                <a:spcPts val="0"/>
              </a:spcAft>
              <a:buFont typeface="Wingdings 3"/>
              <a:buChar char=""/>
              <a:defRPr/>
            </a:pPr>
            <a:r>
              <a:rPr lang="en-US" sz="3200" b="1" dirty="0" smtClean="0">
                <a:latin typeface="Arial Narrow" pitchFamily="34" charset="0"/>
              </a:rPr>
              <a:t>Both terms are of great significance to me, and it is imperative (for me) that they always be linked.</a:t>
            </a:r>
          </a:p>
          <a:p>
            <a:pPr marL="365760" indent="-256032" fontAlgn="auto">
              <a:spcAft>
                <a:spcPts val="0"/>
              </a:spcAft>
              <a:buFont typeface="Wingdings 3"/>
              <a:buChar char=""/>
              <a:defRPr/>
            </a:pPr>
            <a:r>
              <a:rPr lang="en-US" sz="3200" b="1" dirty="0" smtClean="0">
                <a:latin typeface="Arial Narrow" pitchFamily="34" charset="0"/>
              </a:rPr>
              <a:t>One of the main appeals of “freethinkers” is their interest in “intellectual honesty,” not just believing what is traditional or comforting.</a:t>
            </a:r>
            <a:endParaRPr lang="en-US" sz="3200" b="1" dirty="0">
              <a:latin typeface="Arial Narrow" pitchFamily="34" charset="0"/>
            </a:endParaRPr>
          </a:p>
        </p:txBody>
      </p:sp>
      <p:sp>
        <p:nvSpPr>
          <p:cNvPr id="3" name="Title 2"/>
          <p:cNvSpPr>
            <a:spLocks noGrp="1"/>
          </p:cNvSpPr>
          <p:nvPr>
            <p:ph type="title"/>
          </p:nvPr>
        </p:nvSpPr>
        <p:spPr>
          <a:solidFill>
            <a:schemeClr val="accent1">
              <a:lumMod val="20000"/>
              <a:lumOff val="80000"/>
            </a:schemeClr>
          </a:solidFill>
          <a:ln w="38100"/>
        </p:spPr>
        <p:txBody>
          <a:bodyPr>
            <a:normAutofit fontScale="90000"/>
          </a:bodyPr>
          <a:lstStyle/>
          <a:p>
            <a:pPr fontAlgn="auto">
              <a:spcAft>
                <a:spcPts val="0"/>
              </a:spcAft>
              <a:defRPr/>
            </a:pPr>
            <a:r>
              <a:rPr lang="en-US" dirty="0" smtClean="0"/>
              <a:t>My quest for intellectual honesty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p>
        </p:txBody>
      </p:sp>
      <p:sp>
        <p:nvSpPr>
          <p:cNvPr id="52227" name="Text Placeholder 2"/>
          <p:cNvSpPr>
            <a:spLocks noGrp="1"/>
          </p:cNvSpPr>
          <p:nvPr>
            <p:ph type="body" idx="1"/>
          </p:nvPr>
        </p:nvSpPr>
        <p:spPr>
          <a:ln>
            <a:headEnd/>
            <a:tailEnd/>
          </a:ln>
        </p:spPr>
        <p:txBody>
          <a:bodyPr/>
          <a:lstStyle/>
          <a:p>
            <a:r>
              <a:rPr lang="en-US" sz="2800" b="1" smtClean="0">
                <a:ea typeface="ＭＳ Ｐゴシック" pitchFamily="34" charset="-128"/>
              </a:rPr>
              <a:t>Loyal Rue (2011)</a:t>
            </a:r>
          </a:p>
        </p:txBody>
      </p:sp>
      <p:sp>
        <p:nvSpPr>
          <p:cNvPr id="52228" name="Text Placeholder 3"/>
          <p:cNvSpPr>
            <a:spLocks noGrp="1"/>
          </p:cNvSpPr>
          <p:nvPr>
            <p:ph type="body" sz="half" idx="3"/>
          </p:nvPr>
        </p:nvSpPr>
        <p:spPr>
          <a:xfrm>
            <a:off x="4645025" y="5410200"/>
            <a:ext cx="4041775" cy="762000"/>
          </a:xfrm>
          <a:ln>
            <a:headEnd/>
            <a:tailEnd/>
          </a:ln>
        </p:spPr>
        <p:txBody>
          <a:bodyPr/>
          <a:lstStyle/>
          <a:p>
            <a:r>
              <a:rPr lang="en-US" sz="2800" b="1" smtClean="0">
                <a:ea typeface="ＭＳ Ｐゴシック" pitchFamily="34" charset="-128"/>
              </a:rPr>
              <a:t>John Haught (2006)</a:t>
            </a:r>
          </a:p>
        </p:txBody>
      </p:sp>
      <p:pic>
        <p:nvPicPr>
          <p:cNvPr id="52229" name="Content Placeholder 6"/>
          <p:cNvPicPr>
            <a:picLocks noGrp="1" noChangeAspect="1"/>
          </p:cNvPicPr>
          <p:nvPr>
            <p:ph sz="quarter" idx="2"/>
          </p:nvPr>
        </p:nvPicPr>
        <p:blipFill>
          <a:blip r:embed="rId2">
            <a:extLst>
              <a:ext uri="{28A0092B-C50C-407E-A947-70E740481C1C}">
                <a14:useLocalDpi xmlns:a14="http://schemas.microsoft.com/office/drawing/2010/main" xmlns="" val="0"/>
              </a:ext>
            </a:extLst>
          </a:blip>
          <a:srcRect/>
          <a:stretch>
            <a:fillRect/>
          </a:stretch>
        </p:blipFill>
        <p:spPr>
          <a:xfrm>
            <a:off x="457200" y="0"/>
            <a:ext cx="3565525" cy="5454650"/>
          </a:xfrm>
          <a:ln>
            <a:prstDash val="solid"/>
          </a:ln>
          <a:extLst>
            <a:ext uri="{91240B29-F687-4F45-9708-019B960494DF}">
              <a14:hiddenLine xmlns:a14="http://schemas.microsoft.com/office/drawing/2010/main" xmlns="" w="9525">
                <a:solidFill>
                  <a:srgbClr val="000000"/>
                </a:solidFill>
                <a:prstDash val="sysDash"/>
                <a:miter lim="800000"/>
                <a:headEnd/>
                <a:tailEnd/>
              </a14:hiddenLine>
            </a:ext>
          </a:extLst>
        </p:spPr>
      </p:pic>
      <p:pic>
        <p:nvPicPr>
          <p:cNvPr id="52230" name="Content Placeholder 7"/>
          <p:cNvPicPr>
            <a:picLocks noGrp="1" noChangeAspect="1"/>
          </p:cNvPicPr>
          <p:nvPr>
            <p:ph sz="quarter" idx="4"/>
          </p:nvPr>
        </p:nvPicPr>
        <p:blipFill>
          <a:blip r:embed="rId3">
            <a:extLst>
              <a:ext uri="{28A0092B-C50C-407E-A947-70E740481C1C}">
                <a14:useLocalDpi xmlns:a14="http://schemas.microsoft.com/office/drawing/2010/main" xmlns="" val="0"/>
              </a:ext>
            </a:extLst>
          </a:blip>
          <a:srcRect/>
          <a:stretch>
            <a:fillRect/>
          </a:stretch>
        </p:blipFill>
        <p:spPr>
          <a:xfrm>
            <a:off x="5181600" y="0"/>
            <a:ext cx="3505200" cy="5468938"/>
          </a:xfrm>
          <a:ln>
            <a:prstDash val="solid"/>
          </a:ln>
          <a:extLst>
            <a:ext uri="{91240B29-F687-4F45-9708-019B960494DF}">
              <a14:hiddenLine xmlns:a14="http://schemas.microsoft.com/office/drawing/2010/main" xmlns="" w="9525">
                <a:solidFill>
                  <a:srgbClr val="000000"/>
                </a:solidFill>
                <a:prstDash val="sysDash"/>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886200"/>
          </a:xfrm>
          <a:ln w="38100">
            <a:solidFill>
              <a:schemeClr val="accent1"/>
            </a:solidFill>
            <a:miter lim="800000"/>
            <a:headEnd/>
            <a:tailEnd/>
          </a:ln>
        </p:spPr>
        <p:txBody>
          <a:bodyPr/>
          <a:lstStyle/>
          <a:p>
            <a:r>
              <a:rPr lang="en-US" sz="3600" b="1" dirty="0" smtClean="0">
                <a:latin typeface="Arial Narrow" pitchFamily="34" charset="0"/>
                <a:ea typeface="ＭＳ Ｐゴシック" pitchFamily="34" charset="-128"/>
              </a:rPr>
              <a:t>This position basically sees faith and science as co-existing </a:t>
            </a:r>
            <a:r>
              <a:rPr lang="en-US" sz="3600" b="1" dirty="0">
                <a:latin typeface="Arial Narrow" pitchFamily="34" charset="0"/>
                <a:ea typeface="ＭＳ Ｐゴシック" pitchFamily="34" charset="-128"/>
              </a:rPr>
              <a:t>peacefully in </a:t>
            </a:r>
            <a:r>
              <a:rPr lang="en-US" sz="3600" b="1" dirty="0" smtClean="0">
                <a:latin typeface="Arial Narrow" pitchFamily="34" charset="0"/>
                <a:ea typeface="ＭＳ Ｐゴシック" pitchFamily="34" charset="-128"/>
              </a:rPr>
              <a:t>separate spheres of influence.</a:t>
            </a:r>
          </a:p>
          <a:p>
            <a:r>
              <a:rPr lang="en-US" sz="3600" b="1" dirty="0" smtClean="0">
                <a:latin typeface="Arial Narrow" pitchFamily="34" charset="0"/>
                <a:ea typeface="ＭＳ Ｐゴシック" pitchFamily="34" charset="-128"/>
              </a:rPr>
              <a:t>This is the position of most Christian moderates/liberals.</a:t>
            </a:r>
          </a:p>
          <a:p>
            <a:r>
              <a:rPr lang="en-US" sz="3600" b="1" dirty="0" smtClean="0">
                <a:latin typeface="Arial Narrow" pitchFamily="34" charset="0"/>
                <a:ea typeface="ＭＳ Ｐゴシック" pitchFamily="34" charset="-128"/>
              </a:rPr>
              <a:t>This is the position of many scientists.</a:t>
            </a:r>
          </a:p>
        </p:txBody>
      </p:sp>
      <p:sp>
        <p:nvSpPr>
          <p:cNvPr id="2" name="Title 1"/>
          <p:cNvSpPr>
            <a:spLocks noGrp="1"/>
          </p:cNvSpPr>
          <p:nvPr>
            <p:ph type="title"/>
          </p:nvPr>
        </p:nvSpPr>
        <p:spPr>
          <a:xfrm>
            <a:off x="457200" y="609600"/>
            <a:ext cx="8229600" cy="1143000"/>
          </a:xfrm>
          <a:solidFill>
            <a:schemeClr val="bg2"/>
          </a:solidFill>
          <a:ln>
            <a:solidFill>
              <a:schemeClr val="accent1"/>
            </a:solidFill>
          </a:ln>
        </p:spPr>
        <p:txBody>
          <a:bodyPr/>
          <a:lstStyle/>
          <a:p>
            <a:pPr algn="ctr" fontAlgn="auto">
              <a:spcAft>
                <a:spcPts val="0"/>
              </a:spcAft>
              <a:defRPr/>
            </a:pPr>
            <a:r>
              <a:rPr lang="en-US" sz="4400" dirty="0" smtClean="0">
                <a:latin typeface="Arial Black" pitchFamily="34" charset="0"/>
              </a:rPr>
              <a:t>The Contrast Paradigm</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91000"/>
          </a:xfrm>
          <a:ln w="38100">
            <a:solidFill>
              <a:schemeClr val="accent1"/>
            </a:solidFill>
          </a:ln>
        </p:spPr>
        <p:txBody>
          <a:bodyPr>
            <a:normAutofit fontScale="92500" lnSpcReduction="10000"/>
          </a:bodyPr>
          <a:lstStyle/>
          <a:p>
            <a:pPr marL="365760" indent="-256032" fontAlgn="auto">
              <a:spcAft>
                <a:spcPts val="0"/>
              </a:spcAft>
              <a:buFont typeface="Wingdings 3"/>
              <a:buChar char=""/>
              <a:defRPr/>
            </a:pPr>
            <a:r>
              <a:rPr lang="en-US" sz="3200" b="1" dirty="0" smtClean="0">
                <a:latin typeface="Arial Narrow" pitchFamily="34" charset="0"/>
              </a:rPr>
              <a:t>Some use of convergence, but mainly contrast.</a:t>
            </a:r>
          </a:p>
          <a:p>
            <a:pPr marL="365760" indent="-256032" fontAlgn="auto">
              <a:spcAft>
                <a:spcPts val="0"/>
              </a:spcAft>
              <a:buFont typeface="Wingdings 3"/>
              <a:buChar char=""/>
              <a:defRPr/>
            </a:pPr>
            <a:r>
              <a:rPr lang="en-US" sz="3200" b="1" dirty="0" smtClean="0">
                <a:latin typeface="Arial Narrow" pitchFamily="34" charset="0"/>
              </a:rPr>
              <a:t>John </a:t>
            </a:r>
            <a:r>
              <a:rPr lang="en-US" sz="3200" b="1" dirty="0" err="1" smtClean="0">
                <a:latin typeface="Arial Narrow" pitchFamily="34" charset="0"/>
              </a:rPr>
              <a:t>Polkinghorne</a:t>
            </a:r>
            <a:r>
              <a:rPr lang="en-US" sz="3200" b="1" dirty="0" smtClean="0">
                <a:latin typeface="Arial Narrow" pitchFamily="34" charset="0"/>
              </a:rPr>
              <a:t> (b. 1930); author of </a:t>
            </a:r>
            <a:r>
              <a:rPr lang="en-US" sz="3200" b="1" i="1" dirty="0" smtClean="0">
                <a:latin typeface="Arial Narrow" pitchFamily="34" charset="0"/>
              </a:rPr>
              <a:t>Science &amp; Theology </a:t>
            </a:r>
            <a:r>
              <a:rPr lang="en-US" sz="3200" b="1" dirty="0" smtClean="0">
                <a:latin typeface="Arial Narrow" pitchFamily="34" charset="0"/>
              </a:rPr>
              <a:t>(1998); member of Society of Ordained Scientists (mainly Anglicans)</a:t>
            </a:r>
          </a:p>
          <a:p>
            <a:pPr marL="365760" indent="-256032" fontAlgn="auto">
              <a:spcAft>
                <a:spcPts val="0"/>
              </a:spcAft>
              <a:buFont typeface="Wingdings 3"/>
              <a:buChar char=""/>
              <a:defRPr/>
            </a:pPr>
            <a:r>
              <a:rPr lang="en-US" sz="3200" b="1" dirty="0" smtClean="0">
                <a:latin typeface="Arial Narrow" pitchFamily="34" charset="0"/>
              </a:rPr>
              <a:t>Francis Collins (b. 1950); Director of the NIH, author of </a:t>
            </a:r>
            <a:r>
              <a:rPr lang="en-US" sz="3200" b="1" i="1" dirty="0">
                <a:latin typeface="Arial Narrow" pitchFamily="34" charset="0"/>
              </a:rPr>
              <a:t>The Language of God: A Scientist Presents Evidence for Belief</a:t>
            </a:r>
            <a:r>
              <a:rPr lang="en-US" sz="3200" b="1" dirty="0">
                <a:latin typeface="Arial Narrow" pitchFamily="34" charset="0"/>
              </a:rPr>
              <a:t> </a:t>
            </a:r>
            <a:r>
              <a:rPr lang="en-US" sz="3200" b="1" dirty="0" smtClean="0">
                <a:latin typeface="Arial Narrow" pitchFamily="34" charset="0"/>
              </a:rPr>
              <a:t>(2006)</a:t>
            </a:r>
          </a:p>
          <a:p>
            <a:pPr marL="365760" indent="-256032" fontAlgn="auto">
              <a:spcAft>
                <a:spcPts val="0"/>
              </a:spcAft>
              <a:buFont typeface="Wingdings 3"/>
              <a:buChar char=""/>
              <a:defRPr/>
            </a:pPr>
            <a:r>
              <a:rPr lang="en-US" sz="3200" b="1" dirty="0" smtClean="0">
                <a:latin typeface="Arial Narrow" pitchFamily="34" charset="0"/>
              </a:rPr>
              <a:t>Alistair McGrath (b. 1953); author of </a:t>
            </a:r>
            <a:r>
              <a:rPr lang="en-US" sz="3200" b="1" i="1" dirty="0" smtClean="0">
                <a:latin typeface="Arial Narrow" pitchFamily="34" charset="0"/>
              </a:rPr>
              <a:t>Science and Religion</a:t>
            </a:r>
            <a:r>
              <a:rPr lang="en-US" sz="3200" b="1" dirty="0" smtClean="0">
                <a:latin typeface="Arial Narrow" pitchFamily="34" charset="0"/>
              </a:rPr>
              <a:t> (1998)</a:t>
            </a:r>
          </a:p>
          <a:p>
            <a:pPr marL="365760" indent="-256032" fontAlgn="auto">
              <a:spcAft>
                <a:spcPts val="0"/>
              </a:spcAft>
              <a:buFont typeface="Wingdings 3"/>
              <a:buChar char=""/>
              <a:defRPr/>
            </a:pPr>
            <a:endParaRPr lang="en-US" sz="3200" b="1" dirty="0" smtClean="0">
              <a:latin typeface="Arial Narrow" pitchFamily="34" charset="0"/>
            </a:endParaRPr>
          </a:p>
        </p:txBody>
      </p:sp>
      <p:sp>
        <p:nvSpPr>
          <p:cNvPr id="2" name="Title 1"/>
          <p:cNvSpPr>
            <a:spLocks noGrp="1"/>
          </p:cNvSpPr>
          <p:nvPr>
            <p:ph type="title"/>
          </p:nvPr>
        </p:nvSpPr>
        <p:spPr>
          <a:xfrm>
            <a:off x="457200" y="609600"/>
            <a:ext cx="8229600" cy="1143000"/>
          </a:xfrm>
          <a:solidFill>
            <a:schemeClr val="bg2"/>
          </a:solidFill>
          <a:ln>
            <a:solidFill>
              <a:schemeClr val="accent1"/>
            </a:solidFill>
          </a:ln>
        </p:spPr>
        <p:txBody>
          <a:bodyPr>
            <a:normAutofit fontScale="90000"/>
          </a:bodyPr>
          <a:lstStyle/>
          <a:p>
            <a:pPr algn="ctr" fontAlgn="auto">
              <a:spcAft>
                <a:spcPts val="0"/>
              </a:spcAft>
              <a:defRPr/>
            </a:pPr>
            <a:r>
              <a:rPr lang="en-US" sz="4400" dirty="0" smtClean="0">
                <a:latin typeface="Arial Black" pitchFamily="34" charset="0"/>
              </a:rPr>
              <a:t>Scientists who use the Contrast Paradigm</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886200"/>
          </a:xfrm>
          <a:ln w="38100">
            <a:solidFill>
              <a:schemeClr val="tx2"/>
            </a:solidFill>
          </a:ln>
        </p:spPr>
        <p:txBody>
          <a:bodyPr>
            <a:normAutofit fontScale="92500"/>
          </a:bodyPr>
          <a:lstStyle/>
          <a:p>
            <a:pPr marL="365760" indent="-256032" fontAlgn="auto">
              <a:spcAft>
                <a:spcPts val="0"/>
              </a:spcAft>
              <a:buFont typeface="Wingdings 3"/>
              <a:buChar char=""/>
              <a:defRPr/>
            </a:pPr>
            <a:r>
              <a:rPr lang="en-US" sz="3600" b="1" dirty="0" smtClean="0">
                <a:latin typeface="Arial Narrow" pitchFamily="34" charset="0"/>
              </a:rPr>
              <a:t>Basically sees faith and science cooperating to understand the universe more completely.</a:t>
            </a:r>
          </a:p>
          <a:p>
            <a:pPr marL="365760" indent="-256032" fontAlgn="auto">
              <a:spcAft>
                <a:spcPts val="0"/>
              </a:spcAft>
              <a:buFont typeface="Wingdings 3"/>
              <a:buChar char=""/>
              <a:defRPr/>
            </a:pPr>
            <a:r>
              <a:rPr lang="en-US" sz="3600" b="1" dirty="0" smtClean="0">
                <a:latin typeface="Arial Narrow" pitchFamily="34" charset="0"/>
              </a:rPr>
              <a:t>As Haught writes, “Convergence </a:t>
            </a:r>
            <a:r>
              <a:rPr lang="en-US" sz="3600" b="1" dirty="0">
                <a:latin typeface="Arial Narrow" pitchFamily="34" charset="0"/>
              </a:rPr>
              <a:t>tries to move beyond both conflict and contrast to a richer and more nuanced perspective, one that allows ample room for an ongoing conversation between science and faith</a:t>
            </a:r>
            <a:r>
              <a:rPr lang="en-US" sz="3600" b="1" dirty="0" smtClean="0">
                <a:latin typeface="Arial Narrow" pitchFamily="34" charset="0"/>
              </a:rPr>
              <a:t>.”</a:t>
            </a:r>
            <a:endParaRPr lang="en-US" sz="3600" b="1" dirty="0">
              <a:latin typeface="Arial Narrow" pitchFamily="34" charset="0"/>
            </a:endParaRPr>
          </a:p>
          <a:p>
            <a:pPr marL="365760" indent="-256032" fontAlgn="auto">
              <a:spcAft>
                <a:spcPts val="0"/>
              </a:spcAft>
              <a:buFont typeface="Wingdings 3"/>
              <a:buChar char=""/>
              <a:defRPr/>
            </a:pPr>
            <a:endParaRPr lang="en-US" sz="3600" b="1" dirty="0">
              <a:latin typeface="Arial Narrow" pitchFamily="34" charset="0"/>
            </a:endParaRPr>
          </a:p>
        </p:txBody>
      </p:sp>
      <p:sp>
        <p:nvSpPr>
          <p:cNvPr id="2" name="Title 1"/>
          <p:cNvSpPr>
            <a:spLocks noGrp="1"/>
          </p:cNvSpPr>
          <p:nvPr>
            <p:ph type="title"/>
          </p:nvPr>
        </p:nvSpPr>
        <p:spPr>
          <a:xfrm>
            <a:off x="457200" y="609600"/>
            <a:ext cx="8229600" cy="1143000"/>
          </a:xfrm>
          <a:solidFill>
            <a:schemeClr val="bg2"/>
          </a:solidFill>
          <a:ln>
            <a:solidFill>
              <a:schemeClr val="tx2"/>
            </a:solidFill>
          </a:ln>
        </p:spPr>
        <p:txBody>
          <a:bodyPr>
            <a:normAutofit fontScale="90000"/>
          </a:bodyPr>
          <a:lstStyle/>
          <a:p>
            <a:pPr fontAlgn="auto">
              <a:spcAft>
                <a:spcPts val="0"/>
              </a:spcAft>
              <a:defRPr/>
            </a:pPr>
            <a:r>
              <a:rPr lang="en-US" sz="4400" dirty="0" smtClean="0">
                <a:latin typeface="Arial Black" pitchFamily="34" charset="0"/>
              </a:rPr>
              <a:t>The Convergence Paradigm</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3886200"/>
          </a:xfrm>
          <a:ln w="38100">
            <a:solidFill>
              <a:schemeClr val="tx2"/>
            </a:solidFill>
          </a:ln>
        </p:spPr>
        <p:txBody>
          <a:bodyPr>
            <a:normAutofit fontScale="92500" lnSpcReduction="20000"/>
          </a:bodyPr>
          <a:lstStyle/>
          <a:p>
            <a:pPr marL="365760" indent="-256032" fontAlgn="auto">
              <a:spcAft>
                <a:spcPts val="0"/>
              </a:spcAft>
              <a:buFont typeface="Wingdings 3"/>
              <a:buChar char=""/>
              <a:defRPr/>
            </a:pPr>
            <a:r>
              <a:rPr lang="en-US" sz="3600" b="1" dirty="0" smtClean="0">
                <a:latin typeface="Arial Narrow" pitchFamily="34" charset="0"/>
              </a:rPr>
              <a:t>Haught says that “convergence </a:t>
            </a:r>
            <a:r>
              <a:rPr lang="en-US" sz="3600" b="1" dirty="0">
                <a:latin typeface="Arial Narrow" pitchFamily="34" charset="0"/>
              </a:rPr>
              <a:t>makes two main points. </a:t>
            </a:r>
            <a:endParaRPr lang="en-US" sz="3600" b="1" dirty="0" smtClean="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“First</a:t>
            </a:r>
            <a:r>
              <a:rPr lang="en-US" sz="3600" b="1" dirty="0">
                <a:latin typeface="Arial Narrow" pitchFamily="34" charset="0"/>
              </a:rPr>
              <a:t>, scientific discoveries can expand and enrich our sense of God. </a:t>
            </a:r>
            <a:endParaRPr lang="en-US" sz="3600" b="1" dirty="0" smtClean="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“And </a:t>
            </a:r>
            <a:r>
              <a:rPr lang="en-US" sz="3600" b="1" dirty="0">
                <a:latin typeface="Arial Narrow" pitchFamily="34" charset="0"/>
              </a:rPr>
              <a:t>second, faith’s sense of an inexhaustible meaning and truth underlying the universe provides a soft breeze that bears the sails of a scientific mind ever onward toward further discoveries</a:t>
            </a:r>
            <a:r>
              <a:rPr lang="en-US" sz="3600" b="1" dirty="0" smtClean="0">
                <a:latin typeface="Arial Narrow" pitchFamily="34" charset="0"/>
              </a:rPr>
              <a:t>.”</a:t>
            </a:r>
            <a:endParaRPr lang="en-US" sz="3600" b="1" dirty="0">
              <a:latin typeface="Arial Narrow" pitchFamily="34" charset="0"/>
            </a:endParaRPr>
          </a:p>
        </p:txBody>
      </p:sp>
      <p:sp>
        <p:nvSpPr>
          <p:cNvPr id="2" name="Title 1"/>
          <p:cNvSpPr>
            <a:spLocks noGrp="1"/>
          </p:cNvSpPr>
          <p:nvPr>
            <p:ph type="title"/>
          </p:nvPr>
        </p:nvSpPr>
        <p:spPr>
          <a:xfrm>
            <a:off x="457200" y="609600"/>
            <a:ext cx="8229600" cy="1143000"/>
          </a:xfrm>
          <a:solidFill>
            <a:schemeClr val="bg2"/>
          </a:solidFill>
          <a:ln>
            <a:solidFill>
              <a:schemeClr val="tx2"/>
            </a:solidFill>
          </a:ln>
        </p:spPr>
        <p:txBody>
          <a:bodyPr>
            <a:normAutofit fontScale="90000"/>
          </a:bodyPr>
          <a:lstStyle/>
          <a:p>
            <a:pPr fontAlgn="auto">
              <a:spcAft>
                <a:spcPts val="0"/>
              </a:spcAft>
              <a:defRPr/>
            </a:pPr>
            <a:r>
              <a:rPr lang="en-US" sz="4400" dirty="0" smtClean="0">
                <a:latin typeface="Arial Black" pitchFamily="34" charset="0"/>
              </a:rPr>
              <a:t>The Convergence Paradigm</a:t>
            </a:r>
            <a:endParaRPr lang="en-US" sz="440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063750" y="1481138"/>
            <a:ext cx="4645025" cy="4919662"/>
          </a:xfrm>
        </p:spPr>
      </p:pic>
      <p:sp>
        <p:nvSpPr>
          <p:cNvPr id="3" name="Title 2"/>
          <p:cNvSpPr>
            <a:spLocks noGrp="1"/>
          </p:cNvSpPr>
          <p:nvPr>
            <p:ph type="title"/>
          </p:nvPr>
        </p:nvSpPr>
        <p:spPr>
          <a:solidFill>
            <a:schemeClr val="bg2"/>
          </a:solidFill>
        </p:spPr>
        <p:txBody>
          <a:bodyPr>
            <a:normAutofit fontScale="90000"/>
          </a:bodyPr>
          <a:lstStyle/>
          <a:p>
            <a:pPr algn="ctr" fontAlgn="auto">
              <a:spcAft>
                <a:spcPts val="0"/>
              </a:spcAft>
              <a:defRPr/>
            </a:pPr>
            <a:r>
              <a:rPr lang="en-US" dirty="0" smtClean="0"/>
              <a:t>Musings on Truth, Goodness and Beauty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175" y="1027113"/>
            <a:ext cx="9140825" cy="4594225"/>
          </a:xfrm>
        </p:spPr>
      </p:pic>
      <p:sp>
        <p:nvSpPr>
          <p:cNvPr id="3" name="Title 2"/>
          <p:cNvSpPr>
            <a:spLocks noGrp="1"/>
          </p:cNvSpPr>
          <p:nvPr>
            <p:ph type="title"/>
          </p:nvPr>
        </p:nvSpPr>
        <p:spPr>
          <a:xfrm>
            <a:off x="457200" y="274638"/>
            <a:ext cx="8229600" cy="792162"/>
          </a:xfrm>
          <a:solidFill>
            <a:schemeClr val="bg2"/>
          </a:solidFill>
        </p:spPr>
        <p:txBody>
          <a:bodyPr/>
          <a:lstStyle/>
          <a:p>
            <a:pPr algn="ctr" fontAlgn="auto">
              <a:spcAft>
                <a:spcPts val="0"/>
              </a:spcAft>
              <a:defRPr/>
            </a:pPr>
            <a:r>
              <a:rPr lang="en-US" dirty="0" smtClean="0"/>
              <a:t>Three ancient Asian virtues: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175" y="2078038"/>
            <a:ext cx="9140825" cy="2490787"/>
          </a:xfrm>
        </p:spPr>
      </p:pic>
      <p:sp>
        <p:nvSpPr>
          <p:cNvPr id="3" name="Title 2"/>
          <p:cNvSpPr>
            <a:spLocks noGrp="1"/>
          </p:cNvSpPr>
          <p:nvPr>
            <p:ph type="title"/>
          </p:nvPr>
        </p:nvSpPr>
        <p:spPr>
          <a:xfrm>
            <a:off x="457200" y="274638"/>
            <a:ext cx="8229600" cy="792162"/>
          </a:xfrm>
          <a:solidFill>
            <a:schemeClr val="bg2"/>
          </a:solidFill>
        </p:spPr>
        <p:txBody>
          <a:bodyPr/>
          <a:lstStyle/>
          <a:p>
            <a:pPr algn="ctr" fontAlgn="auto">
              <a:spcAft>
                <a:spcPts val="0"/>
              </a:spcAft>
              <a:defRPr/>
            </a:pPr>
            <a:r>
              <a:rPr lang="en-US" dirty="0" smtClean="0"/>
              <a:t>Three ancient Asian virtues: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3600" b="1" dirty="0">
                <a:latin typeface="Arial Narrow" pitchFamily="34" charset="0"/>
              </a:rPr>
              <a:t>We humans should seek to live in accordance with that which is true and not by illusion, falsehood</a:t>
            </a:r>
            <a:r>
              <a:rPr lang="en-US" sz="3600" b="1" dirty="0" smtClean="0">
                <a:latin typeface="Arial Narrow" pitchFamily="34" charset="0"/>
              </a:rPr>
              <a:t>,</a:t>
            </a:r>
            <a:r>
              <a:rPr lang="en-US" sz="3600" b="1" dirty="0">
                <a:latin typeface="Arial Narrow" pitchFamily="34" charset="0"/>
              </a:rPr>
              <a:t> or partial truth. </a:t>
            </a:r>
          </a:p>
          <a:p>
            <a:pPr marL="365760" indent="-256032" fontAlgn="auto">
              <a:spcAft>
                <a:spcPts val="0"/>
              </a:spcAft>
              <a:buFont typeface="Wingdings 3"/>
              <a:buChar char=""/>
              <a:defRPr/>
            </a:pPr>
            <a:r>
              <a:rPr lang="en-US" sz="3600" b="1" dirty="0" smtClean="0">
                <a:latin typeface="Arial Narrow" pitchFamily="34" charset="0"/>
              </a:rPr>
              <a:t>The </a:t>
            </a:r>
            <a:r>
              <a:rPr lang="en-US" sz="3600" b="1" dirty="0">
                <a:latin typeface="Arial Narrow" pitchFamily="34" charset="0"/>
              </a:rPr>
              <a:t>quest for truth must be an ongoing, lifelong pursuit. </a:t>
            </a:r>
            <a:endParaRPr lang="en-US" sz="3600" b="1" dirty="0" smtClean="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Trust </a:t>
            </a:r>
            <a:r>
              <a:rPr lang="en-US" sz="3600" b="1" dirty="0">
                <a:latin typeface="Arial Narrow" pitchFamily="34" charset="0"/>
              </a:rPr>
              <a:t>the one who continues to seek truth; doubt the one who claims to have discovered truth fully.</a:t>
            </a:r>
            <a:r>
              <a:rPr lang="en-US" sz="3600" b="1" dirty="0" smtClean="0">
                <a:latin typeface="Arial Narrow" pitchFamily="34" charset="0"/>
              </a:rPr>
              <a:t> </a:t>
            </a:r>
            <a:endParaRPr lang="en-US" sz="3600" b="1" dirty="0">
              <a:latin typeface="Arial Narrow" pitchFamily="34" charset="0"/>
            </a:endParaRPr>
          </a:p>
        </p:txBody>
      </p:sp>
      <p:sp>
        <p:nvSpPr>
          <p:cNvPr id="3" name="Title 2"/>
          <p:cNvSpPr>
            <a:spLocks noGrp="1"/>
          </p:cNvSpPr>
          <p:nvPr>
            <p:ph type="title"/>
          </p:nvPr>
        </p:nvSpPr>
        <p:spPr>
          <a:solidFill>
            <a:schemeClr val="bg2"/>
          </a:solidFill>
        </p:spPr>
        <p:txBody>
          <a:bodyPr/>
          <a:lstStyle/>
          <a:p>
            <a:pPr algn="ctr" fontAlgn="auto">
              <a:spcAft>
                <a:spcPts val="0"/>
              </a:spcAft>
              <a:defRPr/>
            </a:pPr>
            <a:r>
              <a:rPr lang="en-US" dirty="0" smtClean="0"/>
              <a:t>Truth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3600" b="1" dirty="0">
                <a:latin typeface="Arial Narrow" pitchFamily="34" charset="0"/>
              </a:rPr>
              <a:t>We humans </a:t>
            </a:r>
            <a:r>
              <a:rPr lang="en-US" sz="3600" b="1" dirty="0" smtClean="0">
                <a:latin typeface="Arial Narrow" pitchFamily="34" charset="0"/>
              </a:rPr>
              <a:t>should </a:t>
            </a:r>
            <a:r>
              <a:rPr lang="en-US" sz="3600" b="1" dirty="0">
                <a:latin typeface="Arial Narrow" pitchFamily="34" charset="0"/>
              </a:rPr>
              <a:t>seek to live in accordance with that which is good, seeking that which is best for oneself, those who are nearby, and for the world as a whole</a:t>
            </a:r>
            <a:r>
              <a:rPr lang="en-US" sz="3600" b="1" dirty="0" smtClean="0">
                <a:latin typeface="Arial Narrow" pitchFamily="34" charset="0"/>
              </a:rPr>
              <a:t>.</a:t>
            </a:r>
          </a:p>
          <a:p>
            <a:pPr marL="365760" indent="-256032" fontAlgn="auto">
              <a:spcAft>
                <a:spcPts val="0"/>
              </a:spcAft>
              <a:buFont typeface="Wingdings 3"/>
              <a:buChar char=""/>
              <a:defRPr/>
            </a:pPr>
            <a:r>
              <a:rPr lang="en-US" sz="3600" b="1" dirty="0" smtClean="0">
                <a:latin typeface="Arial Narrow" pitchFamily="34" charset="0"/>
              </a:rPr>
              <a:t>Doing that which is good always enhances the quality of life for one’s self and for others.</a:t>
            </a:r>
            <a:endParaRPr lang="en-US" sz="3600" b="1" dirty="0">
              <a:latin typeface="Arial Narrow" pitchFamily="34" charset="0"/>
            </a:endParaRPr>
          </a:p>
        </p:txBody>
      </p:sp>
      <p:sp>
        <p:nvSpPr>
          <p:cNvPr id="3" name="Title 2"/>
          <p:cNvSpPr>
            <a:spLocks noGrp="1"/>
          </p:cNvSpPr>
          <p:nvPr>
            <p:ph type="title"/>
          </p:nvPr>
        </p:nvSpPr>
        <p:spPr>
          <a:solidFill>
            <a:schemeClr val="bg2"/>
          </a:solidFill>
        </p:spPr>
        <p:txBody>
          <a:bodyPr/>
          <a:lstStyle/>
          <a:p>
            <a:pPr algn="ctr" fontAlgn="auto">
              <a:spcAft>
                <a:spcPts val="0"/>
              </a:spcAft>
              <a:defRPr/>
            </a:pPr>
            <a:r>
              <a:rPr lang="en-US" dirty="0" smtClean="0"/>
              <a:t>Goodness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610600" cy="4310062"/>
          </a:xfrm>
          <a:ln w="38100">
            <a:solidFill>
              <a:schemeClr val="bg2">
                <a:lumMod val="50000"/>
              </a:schemeClr>
            </a:solidFill>
          </a:ln>
        </p:spPr>
        <p:txBody>
          <a:bodyPr>
            <a:normAutofit lnSpcReduction="10000"/>
          </a:bodyPr>
          <a:lstStyle/>
          <a:p>
            <a:pPr marL="365760" indent="-256032" fontAlgn="auto">
              <a:spcAft>
                <a:spcPts val="0"/>
              </a:spcAft>
              <a:buFont typeface="Wingdings 3"/>
              <a:buChar char=""/>
              <a:defRPr/>
            </a:pPr>
            <a:r>
              <a:rPr lang="en-US" sz="3200" b="1" dirty="0" err="1" smtClean="0">
                <a:solidFill>
                  <a:schemeClr val="accent2">
                    <a:lumMod val="75000"/>
                  </a:schemeClr>
                </a:solidFill>
                <a:latin typeface="Arial Narrow" pitchFamily="34" charset="0"/>
              </a:rPr>
              <a:t>Blaise</a:t>
            </a:r>
            <a:r>
              <a:rPr lang="en-US" sz="3200" b="1" dirty="0" smtClean="0">
                <a:solidFill>
                  <a:schemeClr val="accent2">
                    <a:lumMod val="75000"/>
                  </a:schemeClr>
                </a:solidFill>
                <a:latin typeface="Arial Narrow" pitchFamily="34" charset="0"/>
              </a:rPr>
              <a:t> Pascal </a:t>
            </a:r>
            <a:r>
              <a:rPr lang="en-US" sz="3200" b="1" dirty="0" smtClean="0">
                <a:latin typeface="Arial Narrow" pitchFamily="34" charset="0"/>
              </a:rPr>
              <a:t>(1623-62), French scientist/religious philosopher; main work: </a:t>
            </a:r>
            <a:r>
              <a:rPr lang="en-US" sz="3200" b="1" i="1" dirty="0" err="1" smtClean="0">
                <a:latin typeface="Arial Narrow" pitchFamily="34" charset="0"/>
              </a:rPr>
              <a:t>Pensées</a:t>
            </a:r>
            <a:r>
              <a:rPr lang="en-US" sz="3200" b="1" i="1" dirty="0" smtClean="0">
                <a:latin typeface="Arial Narrow" pitchFamily="34" charset="0"/>
              </a:rPr>
              <a:t> </a:t>
            </a:r>
            <a:r>
              <a:rPr lang="en-US" sz="3200" dirty="0" smtClean="0">
                <a:latin typeface="Arial Narrow" pitchFamily="34" charset="0"/>
              </a:rPr>
              <a:t>(1669, 1958).</a:t>
            </a:r>
            <a:endParaRPr lang="en-US" sz="3200" dirty="0" smtClean="0">
              <a:solidFill>
                <a:schemeClr val="accent2">
                  <a:lumMod val="75000"/>
                </a:schemeClr>
              </a:solidFill>
              <a:latin typeface="Arial Narrow" pitchFamily="34" charset="0"/>
            </a:endParaRPr>
          </a:p>
          <a:p>
            <a:pPr marL="365760" indent="-256032" fontAlgn="auto">
              <a:spcAft>
                <a:spcPts val="0"/>
              </a:spcAft>
              <a:buFont typeface="Wingdings 3"/>
              <a:buChar char=""/>
              <a:defRPr/>
            </a:pPr>
            <a:r>
              <a:rPr lang="en-US" sz="3200" b="1" dirty="0" err="1" smtClean="0">
                <a:solidFill>
                  <a:schemeClr val="accent2">
                    <a:lumMod val="75000"/>
                  </a:schemeClr>
                </a:solidFill>
                <a:latin typeface="Arial Narrow" pitchFamily="34" charset="0"/>
              </a:rPr>
              <a:t>Søren</a:t>
            </a:r>
            <a:r>
              <a:rPr lang="en-US" sz="3200" b="1" dirty="0" smtClean="0">
                <a:solidFill>
                  <a:schemeClr val="accent2">
                    <a:lumMod val="75000"/>
                  </a:schemeClr>
                </a:solidFill>
                <a:latin typeface="Arial Narrow" pitchFamily="34" charset="0"/>
              </a:rPr>
              <a:t> Kierkegaard </a:t>
            </a:r>
            <a:r>
              <a:rPr lang="en-US" sz="3200" b="1" dirty="0" smtClean="0">
                <a:latin typeface="Arial Narrow" pitchFamily="34" charset="0"/>
              </a:rPr>
              <a:t>(1813-55), Danish theologian/ philosopher, “father” of Christian existentialism, and a critic of the state church of his day. </a:t>
            </a:r>
            <a:r>
              <a:rPr lang="en-US" sz="2800" dirty="0" smtClean="0">
                <a:latin typeface="Arial Narrow" pitchFamily="34" charset="0"/>
              </a:rPr>
              <a:t>(See </a:t>
            </a:r>
            <a:r>
              <a:rPr lang="en-US" sz="2800" i="1" dirty="0">
                <a:latin typeface="Arial Narrow" pitchFamily="34" charset="0"/>
              </a:rPr>
              <a:t>Kierkegaard's Attack Upon </a:t>
            </a:r>
            <a:r>
              <a:rPr lang="en-US" sz="2800" i="1" dirty="0" smtClean="0">
                <a:latin typeface="Arial Narrow" pitchFamily="34" charset="0"/>
              </a:rPr>
              <a:t>“Christendom” 1854-1855, </a:t>
            </a:r>
            <a:r>
              <a:rPr lang="en-US" sz="2800" dirty="0" smtClean="0">
                <a:latin typeface="Arial Narrow" pitchFamily="34" charset="0"/>
              </a:rPr>
              <a:t>1968.)</a:t>
            </a:r>
          </a:p>
          <a:p>
            <a:pPr marL="365760" indent="-256032" fontAlgn="auto">
              <a:spcAft>
                <a:spcPts val="0"/>
              </a:spcAft>
              <a:buFont typeface="Wingdings 3"/>
              <a:buChar char=""/>
              <a:defRPr/>
            </a:pPr>
            <a:r>
              <a:rPr lang="en-US" sz="3200" b="1" dirty="0" smtClean="0">
                <a:solidFill>
                  <a:schemeClr val="accent2">
                    <a:lumMod val="75000"/>
                  </a:schemeClr>
                </a:solidFill>
                <a:latin typeface="Arial Narrow" pitchFamily="34" charset="0"/>
              </a:rPr>
              <a:t>Michael Polanyi </a:t>
            </a:r>
            <a:r>
              <a:rPr lang="en-US" sz="3200" b="1" dirty="0" smtClean="0">
                <a:latin typeface="Arial Narrow" pitchFamily="34" charset="0"/>
              </a:rPr>
              <a:t>(1891-1976), Hungarian scientist/ philosopher; author of </a:t>
            </a:r>
            <a:r>
              <a:rPr lang="en-US" sz="3200" b="1" i="1" dirty="0">
                <a:latin typeface="Arial Narrow" pitchFamily="34" charset="0"/>
              </a:rPr>
              <a:t>Personal Knowledge: Towards a Post-Critical </a:t>
            </a:r>
            <a:r>
              <a:rPr lang="en-US" sz="3200" b="1" i="1" dirty="0" smtClean="0">
                <a:latin typeface="Arial Narrow" pitchFamily="34" charset="0"/>
              </a:rPr>
              <a:t>Philosophy </a:t>
            </a:r>
            <a:r>
              <a:rPr lang="en-US" sz="3200" dirty="0" smtClean="0">
                <a:latin typeface="Arial Narrow" pitchFamily="34" charset="0"/>
              </a:rPr>
              <a:t>(1958, 1974).</a:t>
            </a:r>
            <a:endParaRPr lang="en-US" sz="3200" i="1" dirty="0">
              <a:latin typeface="Arial Narrow" pitchFamily="34" charset="0"/>
            </a:endParaRPr>
          </a:p>
          <a:p>
            <a:pPr marL="365760" indent="-256032" fontAlgn="auto">
              <a:spcAft>
                <a:spcPts val="0"/>
              </a:spcAft>
              <a:buFont typeface="Wingdings 3"/>
              <a:buChar char=""/>
              <a:defRPr/>
            </a:pPr>
            <a:endParaRPr lang="en-US" sz="3200" b="1" dirty="0">
              <a:latin typeface="Arial Narrow" pitchFamily="34" charset="0"/>
            </a:endParaRPr>
          </a:p>
        </p:txBody>
      </p:sp>
      <p:sp>
        <p:nvSpPr>
          <p:cNvPr id="3" name="Title 2"/>
          <p:cNvSpPr>
            <a:spLocks noGrp="1"/>
          </p:cNvSpPr>
          <p:nvPr>
            <p:ph type="title"/>
          </p:nvPr>
        </p:nvSpPr>
        <p:spPr>
          <a:xfrm>
            <a:off x="228600" y="274638"/>
            <a:ext cx="8686800" cy="1143000"/>
          </a:xfrm>
          <a:solidFill>
            <a:schemeClr val="accent1">
              <a:lumMod val="20000"/>
              <a:lumOff val="80000"/>
            </a:schemeClr>
          </a:solidFill>
        </p:spPr>
        <p:txBody>
          <a:bodyPr>
            <a:normAutofit fontScale="90000"/>
          </a:bodyPr>
          <a:lstStyle/>
          <a:p>
            <a:pPr fontAlgn="auto">
              <a:spcAft>
                <a:spcPts val="0"/>
              </a:spcAft>
              <a:defRPr/>
            </a:pPr>
            <a:r>
              <a:rPr lang="en-US" b="0" dirty="0" smtClean="0">
                <a:latin typeface="Arial Black" pitchFamily="34" charset="0"/>
              </a:rPr>
              <a:t>Three highly influential thinkers</a:t>
            </a:r>
            <a:endParaRPr lang="en-US" b="0"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w="38100">
            <a:solidFill>
              <a:schemeClr val="accent1"/>
            </a:solidFill>
          </a:ln>
        </p:spPr>
        <p:txBody>
          <a:bodyPr>
            <a:normAutofit fontScale="92500"/>
          </a:bodyPr>
          <a:lstStyle/>
          <a:p>
            <a:pPr marL="365760" indent="-256032" fontAlgn="auto">
              <a:spcAft>
                <a:spcPts val="0"/>
              </a:spcAft>
              <a:buFont typeface="Wingdings 3"/>
              <a:buChar char=""/>
              <a:defRPr/>
            </a:pPr>
            <a:r>
              <a:rPr lang="en-US" sz="3600" b="1" dirty="0">
                <a:latin typeface="Arial Narrow" pitchFamily="34" charset="0"/>
              </a:rPr>
              <a:t>We humans should seek to live in appreciation of that which is beautiful and reject that which is ugly or degrading. </a:t>
            </a:r>
            <a:endParaRPr lang="en-US" sz="3600" b="1" dirty="0" smtClean="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The </a:t>
            </a:r>
            <a:r>
              <a:rPr lang="en-US" sz="3600" b="1" dirty="0">
                <a:latin typeface="Arial Narrow" pitchFamily="34" charset="0"/>
              </a:rPr>
              <a:t>appreciation </a:t>
            </a:r>
            <a:r>
              <a:rPr lang="en-US" sz="3600" b="1" dirty="0" smtClean="0">
                <a:latin typeface="Arial Narrow" pitchFamily="34" charset="0"/>
              </a:rPr>
              <a:t>of </a:t>
            </a:r>
            <a:r>
              <a:rPr lang="en-US" sz="3600" b="1" dirty="0">
                <a:latin typeface="Arial Narrow" pitchFamily="34" charset="0"/>
              </a:rPr>
              <a:t>beauty includes the physical world which can be seen, heard, </a:t>
            </a:r>
            <a:r>
              <a:rPr lang="en-US" sz="3600" b="1" dirty="0" smtClean="0">
                <a:latin typeface="Arial Narrow" pitchFamily="34" charset="0"/>
              </a:rPr>
              <a:t>felt and tasted, </a:t>
            </a:r>
            <a:r>
              <a:rPr lang="en-US" sz="3600" b="1" dirty="0">
                <a:latin typeface="Arial Narrow" pitchFamily="34" charset="0"/>
              </a:rPr>
              <a:t>but it also includes, perhaps primarily, the mental or </a:t>
            </a:r>
            <a:r>
              <a:rPr lang="en-US" sz="3600" b="1" dirty="0" smtClean="0">
                <a:latin typeface="Arial Narrow" pitchFamily="34" charset="0"/>
              </a:rPr>
              <a:t>“spiritual” </a:t>
            </a:r>
            <a:r>
              <a:rPr lang="en-US" sz="3600" b="1" dirty="0">
                <a:latin typeface="Arial Narrow" pitchFamily="34" charset="0"/>
              </a:rPr>
              <a:t>world which is experienced by the mind or with the “heart.”</a:t>
            </a:r>
          </a:p>
        </p:txBody>
      </p:sp>
      <p:sp>
        <p:nvSpPr>
          <p:cNvPr id="3" name="Title 2"/>
          <p:cNvSpPr>
            <a:spLocks noGrp="1"/>
          </p:cNvSpPr>
          <p:nvPr>
            <p:ph type="title"/>
          </p:nvPr>
        </p:nvSpPr>
        <p:spPr>
          <a:solidFill>
            <a:schemeClr val="bg2"/>
          </a:solidFill>
        </p:spPr>
        <p:txBody>
          <a:bodyPr/>
          <a:lstStyle/>
          <a:p>
            <a:pPr algn="ctr" fontAlgn="auto">
              <a:spcAft>
                <a:spcPts val="0"/>
              </a:spcAft>
              <a:defRPr/>
            </a:pPr>
            <a:r>
              <a:rPr lang="en-US" dirty="0" smtClean="0"/>
              <a:t>Beauty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3600" b="1" dirty="0">
                <a:latin typeface="Arial Narrow" pitchFamily="34" charset="0"/>
              </a:rPr>
              <a:t>The quest for Truth, Goodness and Beauty are fully consistent with and aided by belief in God. </a:t>
            </a:r>
            <a:endParaRPr lang="en-US" sz="3600" b="1" dirty="0" smtClean="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For </a:t>
            </a:r>
            <a:r>
              <a:rPr lang="en-US" sz="3600" b="1" dirty="0">
                <a:latin typeface="Arial Narrow" pitchFamily="34" charset="0"/>
              </a:rPr>
              <a:t>a person of faith, Truth, Goodness and Beauty are understood as originating </a:t>
            </a:r>
            <a:r>
              <a:rPr lang="en-US" sz="3600" b="1">
                <a:latin typeface="Arial Narrow" pitchFamily="34" charset="0"/>
              </a:rPr>
              <a:t>with </a:t>
            </a:r>
            <a:r>
              <a:rPr lang="en-US" sz="3600" b="1" smtClean="0">
                <a:latin typeface="Arial Narrow" pitchFamily="34" charset="0"/>
              </a:rPr>
              <a:t>God.</a:t>
            </a:r>
            <a:endParaRPr lang="en-US" sz="3600" b="1" dirty="0" smtClean="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All </a:t>
            </a:r>
            <a:r>
              <a:rPr lang="en-US" sz="3600" b="1" dirty="0">
                <a:latin typeface="Arial Narrow" pitchFamily="34" charset="0"/>
              </a:rPr>
              <a:t>manifestations of Truth, Goodness and Beauty in the world point toward God. </a:t>
            </a:r>
          </a:p>
        </p:txBody>
      </p:sp>
      <p:sp>
        <p:nvSpPr>
          <p:cNvPr id="3" name="Title 2"/>
          <p:cNvSpPr>
            <a:spLocks noGrp="1"/>
          </p:cNvSpPr>
          <p:nvPr>
            <p:ph type="title"/>
          </p:nvPr>
        </p:nvSpPr>
        <p:spPr>
          <a:solidFill>
            <a:schemeClr val="bg2"/>
          </a:solidFill>
        </p:spPr>
        <p:txBody>
          <a:bodyPr>
            <a:noAutofit/>
          </a:bodyPr>
          <a:lstStyle/>
          <a:p>
            <a:pPr algn="ctr" fontAlgn="auto">
              <a:spcAft>
                <a:spcPts val="0"/>
              </a:spcAft>
              <a:defRPr/>
            </a:pPr>
            <a:r>
              <a:rPr lang="en-US" sz="4000" dirty="0" smtClean="0"/>
              <a:t>Truth, Goodness, Beauty and God</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005262"/>
          </a:xfrm>
          <a:ln w="38100">
            <a:solidFill>
              <a:schemeClr val="accent1"/>
            </a:solidFill>
            <a:miter lim="800000"/>
            <a:headEnd/>
            <a:tailEnd/>
          </a:ln>
        </p:spPr>
        <p:txBody>
          <a:bodyPr/>
          <a:lstStyle/>
          <a:p>
            <a:r>
              <a:rPr lang="en-US" sz="3600" b="1" smtClean="0">
                <a:latin typeface="Arial Narrow" pitchFamily="34" charset="0"/>
                <a:ea typeface="ＭＳ Ｐゴシック" pitchFamily="34" charset="-128"/>
              </a:rPr>
              <a:t>Understood correctly, God is perfect truth, infinite goodness and pure beauty. </a:t>
            </a:r>
          </a:p>
          <a:p>
            <a:r>
              <a:rPr lang="en-US" sz="3600" b="1" smtClean="0">
                <a:latin typeface="Arial Narrow" pitchFamily="34" charset="0"/>
                <a:ea typeface="ＭＳ Ｐゴシック" pitchFamily="34" charset="-128"/>
              </a:rPr>
              <a:t>Thus, the closer one is to God, the greater will be his/her apprehension of truth, implementation of goodness, and appreciation of beauty. </a:t>
            </a:r>
          </a:p>
        </p:txBody>
      </p:sp>
      <p:sp>
        <p:nvSpPr>
          <p:cNvPr id="3" name="Title 2"/>
          <p:cNvSpPr>
            <a:spLocks noGrp="1"/>
          </p:cNvSpPr>
          <p:nvPr>
            <p:ph type="title"/>
          </p:nvPr>
        </p:nvSpPr>
        <p:spPr>
          <a:solidFill>
            <a:schemeClr val="bg2"/>
          </a:solidFill>
        </p:spPr>
        <p:txBody>
          <a:bodyPr>
            <a:noAutofit/>
          </a:bodyPr>
          <a:lstStyle/>
          <a:p>
            <a:pPr algn="ctr" fontAlgn="auto">
              <a:spcAft>
                <a:spcPts val="0"/>
              </a:spcAft>
              <a:defRPr/>
            </a:pPr>
            <a:r>
              <a:rPr lang="en-US" sz="4000" dirty="0" smtClean="0"/>
              <a:t>Truth, Goodness, Beauty and God</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767262"/>
          </a:xfrm>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3600" b="1" dirty="0" smtClean="0">
                <a:latin typeface="Arial Narrow" pitchFamily="34" charset="0"/>
              </a:rPr>
              <a:t>Conversely</a:t>
            </a:r>
            <a:r>
              <a:rPr lang="en-US" sz="3600" b="1" dirty="0">
                <a:latin typeface="Arial Narrow" pitchFamily="34" charset="0"/>
              </a:rPr>
              <a:t>, the greater one’s apprehension of truth, implementation of good and appreciation of beauty, the closer he/she is to God—whether that relationship is recognized or acknowledged or not</a:t>
            </a:r>
            <a:r>
              <a:rPr lang="en-US" sz="3600" b="1" dirty="0" smtClean="0">
                <a:latin typeface="Arial Narrow" pitchFamily="34" charset="0"/>
              </a:rPr>
              <a:t>.</a:t>
            </a:r>
          </a:p>
          <a:p>
            <a:pPr marL="365760" indent="-256032" fontAlgn="auto">
              <a:spcAft>
                <a:spcPts val="0"/>
              </a:spcAft>
              <a:buFont typeface="Wingdings 3"/>
              <a:buChar char=""/>
              <a:defRPr/>
            </a:pPr>
            <a:r>
              <a:rPr lang="en-US" sz="3600" b="1" dirty="0">
                <a:latin typeface="Arial Narrow" pitchFamily="34" charset="0"/>
              </a:rPr>
              <a:t>Thus, many skeptics/freethinkers/ agnostics/atheists are actually closer to God than many religious people.</a:t>
            </a:r>
          </a:p>
          <a:p>
            <a:pPr marL="365760" indent="-256032" fontAlgn="auto">
              <a:spcAft>
                <a:spcPts val="0"/>
              </a:spcAft>
              <a:buFont typeface="Wingdings 3"/>
              <a:buChar char=""/>
              <a:defRPr/>
            </a:pPr>
            <a:endParaRPr lang="en-US" sz="3600" b="1" dirty="0">
              <a:latin typeface="Arial Narrow" pitchFamily="34" charset="0"/>
            </a:endParaRPr>
          </a:p>
          <a:p>
            <a:pPr marL="365760" indent="-256032" fontAlgn="auto">
              <a:spcAft>
                <a:spcPts val="0"/>
              </a:spcAft>
              <a:buFont typeface="Wingdings 3"/>
              <a:buChar char=""/>
              <a:defRPr/>
            </a:pPr>
            <a:endParaRPr lang="en-US" sz="3600" b="1" dirty="0">
              <a:latin typeface="Arial Narrow" pitchFamily="34" charset="0"/>
            </a:endParaRPr>
          </a:p>
        </p:txBody>
      </p:sp>
      <p:sp>
        <p:nvSpPr>
          <p:cNvPr id="3" name="Title 2"/>
          <p:cNvSpPr>
            <a:spLocks noGrp="1"/>
          </p:cNvSpPr>
          <p:nvPr>
            <p:ph type="title"/>
          </p:nvPr>
        </p:nvSpPr>
        <p:spPr>
          <a:solidFill>
            <a:schemeClr val="bg2"/>
          </a:solidFill>
        </p:spPr>
        <p:txBody>
          <a:bodyPr>
            <a:noAutofit/>
          </a:bodyPr>
          <a:lstStyle/>
          <a:p>
            <a:pPr algn="ctr" fontAlgn="auto">
              <a:spcAft>
                <a:spcPts val="0"/>
              </a:spcAft>
              <a:defRPr/>
            </a:pPr>
            <a:r>
              <a:rPr lang="en-US" sz="4000" dirty="0" smtClean="0"/>
              <a:t>Truth, Goodness, Beauty and God</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310062"/>
          </a:xfrm>
          <a:ln w="38100">
            <a:solidFill>
              <a:schemeClr val="accent1"/>
            </a:solidFill>
            <a:miter lim="800000"/>
            <a:headEnd/>
            <a:tailEnd/>
          </a:ln>
        </p:spPr>
        <p:txBody>
          <a:bodyPr/>
          <a:lstStyle/>
          <a:p>
            <a:r>
              <a:rPr lang="en-US" sz="3600" b="1" smtClean="0">
                <a:latin typeface="Arial Narrow" pitchFamily="34" charset="0"/>
                <a:ea typeface="ＭＳ Ｐゴシック" pitchFamily="34" charset="-128"/>
              </a:rPr>
              <a:t>Science can and does help us gain knowledge about the physical world (the world of matter that can be quantified). </a:t>
            </a:r>
          </a:p>
          <a:p>
            <a:r>
              <a:rPr lang="en-US" sz="3600" b="1" smtClean="0">
                <a:latin typeface="Arial Narrow" pitchFamily="34" charset="0"/>
                <a:ea typeface="ＭＳ Ｐゴシック" pitchFamily="34" charset="-128"/>
              </a:rPr>
              <a:t>Such knowledge is by no means insignificant. </a:t>
            </a:r>
          </a:p>
          <a:p>
            <a:r>
              <a:rPr lang="en-US" sz="3600" b="1" smtClean="0">
                <a:latin typeface="Arial Narrow" pitchFamily="34" charset="0"/>
                <a:ea typeface="ＭＳ Ｐゴシック" pitchFamily="34" charset="-128"/>
              </a:rPr>
              <a:t>But science is of little help in the quest for Truth, Goodness or Beauty. </a:t>
            </a:r>
          </a:p>
          <a:p>
            <a:endParaRPr lang="en-US" sz="3600" b="1" smtClean="0">
              <a:latin typeface="Arial Narrow" pitchFamily="34" charset="0"/>
              <a:ea typeface="ＭＳ Ｐゴシック" pitchFamily="34" charset="-128"/>
            </a:endParaRPr>
          </a:p>
          <a:p>
            <a:endParaRPr lang="en-US" sz="3600" b="1" smtClean="0">
              <a:latin typeface="Arial Narrow" pitchFamily="34" charset="0"/>
              <a:ea typeface="ＭＳ Ｐゴシック" pitchFamily="34" charset="-128"/>
            </a:endParaRPr>
          </a:p>
        </p:txBody>
      </p:sp>
      <p:sp>
        <p:nvSpPr>
          <p:cNvPr id="3" name="Title 2"/>
          <p:cNvSpPr>
            <a:spLocks noGrp="1"/>
          </p:cNvSpPr>
          <p:nvPr>
            <p:ph type="title"/>
          </p:nvPr>
        </p:nvSpPr>
        <p:spPr>
          <a:solidFill>
            <a:schemeClr val="bg2"/>
          </a:solidFill>
        </p:spPr>
        <p:txBody>
          <a:bodyPr>
            <a:noAutofit/>
          </a:bodyPr>
          <a:lstStyle/>
          <a:p>
            <a:pPr algn="ctr" fontAlgn="auto">
              <a:spcAft>
                <a:spcPts val="0"/>
              </a:spcAft>
              <a:defRPr/>
            </a:pPr>
            <a:r>
              <a:rPr lang="en-US" sz="4000" dirty="0" smtClean="0"/>
              <a:t>Truth, Goodness, Beauty and Science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circle(in)">
                                      <p:cBhvr>
                                        <p:cTn id="7" dur="20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circle(in)">
                                      <p:cBhvr>
                                        <p:cTn id="2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310062"/>
          </a:xfrm>
          <a:ln w="38100">
            <a:solidFill>
              <a:srgbClr val="0070C0"/>
            </a:solidFill>
          </a:ln>
        </p:spPr>
        <p:txBody>
          <a:bodyPr>
            <a:normAutofit lnSpcReduction="10000"/>
          </a:bodyPr>
          <a:lstStyle/>
          <a:p>
            <a:pPr marL="365760" indent="-256032" fontAlgn="auto">
              <a:spcAft>
                <a:spcPts val="0"/>
              </a:spcAft>
              <a:buFont typeface="Wingdings 3"/>
              <a:buChar char=""/>
              <a:defRPr/>
            </a:pPr>
            <a:r>
              <a:rPr lang="en-US" sz="3600" b="1" dirty="0">
                <a:latin typeface="Arial Narrow" pitchFamily="34" charset="0"/>
              </a:rPr>
              <a:t>Truth, Goodness and Beauty are </a:t>
            </a:r>
            <a:r>
              <a:rPr lang="en-US" sz="3600" b="1" dirty="0" smtClean="0">
                <a:latin typeface="Arial Narrow" pitchFamily="34" charset="0"/>
              </a:rPr>
              <a:t>closely </a:t>
            </a:r>
            <a:r>
              <a:rPr lang="en-US" sz="3600" b="1" dirty="0">
                <a:latin typeface="Arial Narrow" pitchFamily="34" charset="0"/>
              </a:rPr>
              <a:t>related to faith. </a:t>
            </a:r>
            <a:endParaRPr lang="en-US" sz="3600" b="1" dirty="0" smtClean="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That </a:t>
            </a:r>
            <a:r>
              <a:rPr lang="en-US" sz="3600" b="1" dirty="0">
                <a:latin typeface="Arial Narrow" pitchFamily="34" charset="0"/>
              </a:rPr>
              <a:t>is, religious faith can and often does lead to fuller apprehension of Truth, to deeper devotion to and realization of the Good for one’s self and especially for others, and to greater appreciation of Beauty. </a:t>
            </a:r>
          </a:p>
          <a:p>
            <a:pPr marL="365760" indent="-256032" fontAlgn="auto">
              <a:spcAft>
                <a:spcPts val="0"/>
              </a:spcAft>
              <a:buFont typeface="Wingdings 3"/>
              <a:buChar char=""/>
              <a:defRPr/>
            </a:pPr>
            <a:endParaRPr lang="en-US" sz="3600" b="1" dirty="0">
              <a:latin typeface="Arial Narrow" pitchFamily="34" charset="0"/>
            </a:endParaRPr>
          </a:p>
          <a:p>
            <a:pPr marL="365760" indent="-256032" fontAlgn="auto">
              <a:spcAft>
                <a:spcPts val="0"/>
              </a:spcAft>
              <a:buFont typeface="Wingdings 3"/>
              <a:buChar char=""/>
              <a:defRPr/>
            </a:pPr>
            <a:endParaRPr lang="en-US" sz="3600" b="1" dirty="0">
              <a:latin typeface="Arial Narrow" pitchFamily="34" charset="0"/>
            </a:endParaRPr>
          </a:p>
        </p:txBody>
      </p:sp>
      <p:sp>
        <p:nvSpPr>
          <p:cNvPr id="3" name="Title 2"/>
          <p:cNvSpPr>
            <a:spLocks noGrp="1"/>
          </p:cNvSpPr>
          <p:nvPr>
            <p:ph type="title"/>
          </p:nvPr>
        </p:nvSpPr>
        <p:spPr>
          <a:solidFill>
            <a:schemeClr val="bg2"/>
          </a:solidFill>
        </p:spPr>
        <p:txBody>
          <a:bodyPr>
            <a:noAutofit/>
          </a:bodyPr>
          <a:lstStyle/>
          <a:p>
            <a:pPr algn="ctr" fontAlgn="auto">
              <a:spcAft>
                <a:spcPts val="0"/>
              </a:spcAft>
              <a:defRPr/>
            </a:pPr>
            <a:r>
              <a:rPr lang="en-US" sz="4000" dirty="0" smtClean="0"/>
              <a:t>Truth, Goodness, Beauty and Faith</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310062"/>
          </a:xfrm>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3600" b="1" dirty="0">
                <a:latin typeface="Arial Narrow" pitchFamily="34" charset="0"/>
              </a:rPr>
              <a:t>This does not mean that all religion or all religious practices are necessarily beneficial in one’s quest for Truth, Goodness and Beauty. </a:t>
            </a:r>
            <a:endParaRPr lang="en-US" sz="3600" b="1" dirty="0" smtClean="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Thus</a:t>
            </a:r>
            <a:r>
              <a:rPr lang="en-US" sz="3600" b="1" dirty="0">
                <a:latin typeface="Arial Narrow" pitchFamily="34" charset="0"/>
              </a:rPr>
              <a:t>, it is important to see the difference between faith and religion—and this talk (and </a:t>
            </a:r>
            <a:r>
              <a:rPr lang="en-US" sz="3600" b="1" dirty="0" err="1">
                <a:latin typeface="Arial Narrow" pitchFamily="34" charset="0"/>
              </a:rPr>
              <a:t>Haught’s</a:t>
            </a:r>
            <a:r>
              <a:rPr lang="en-US" sz="3600" b="1" dirty="0">
                <a:latin typeface="Arial Narrow" pitchFamily="34" charset="0"/>
              </a:rPr>
              <a:t> book) is about science and faith, not science and religion.</a:t>
            </a:r>
          </a:p>
          <a:p>
            <a:pPr marL="365760" indent="-256032" fontAlgn="auto">
              <a:spcAft>
                <a:spcPts val="0"/>
              </a:spcAft>
              <a:buFont typeface="Wingdings 3"/>
              <a:buChar char=""/>
              <a:defRPr/>
            </a:pPr>
            <a:endParaRPr lang="en-US" sz="3600" b="1" dirty="0">
              <a:latin typeface="Arial Narrow" pitchFamily="34" charset="0"/>
            </a:endParaRPr>
          </a:p>
          <a:p>
            <a:pPr marL="365760" indent="-256032" fontAlgn="auto">
              <a:spcAft>
                <a:spcPts val="0"/>
              </a:spcAft>
              <a:buFont typeface="Wingdings 3"/>
              <a:buChar char=""/>
              <a:defRPr/>
            </a:pPr>
            <a:endParaRPr lang="en-US" sz="3600" b="1" dirty="0">
              <a:latin typeface="Arial Narrow" pitchFamily="34" charset="0"/>
            </a:endParaRPr>
          </a:p>
        </p:txBody>
      </p:sp>
      <p:sp>
        <p:nvSpPr>
          <p:cNvPr id="3" name="Title 2"/>
          <p:cNvSpPr>
            <a:spLocks noGrp="1"/>
          </p:cNvSpPr>
          <p:nvPr>
            <p:ph type="title"/>
          </p:nvPr>
        </p:nvSpPr>
        <p:spPr>
          <a:solidFill>
            <a:schemeClr val="bg2"/>
          </a:solidFill>
        </p:spPr>
        <p:txBody>
          <a:bodyPr>
            <a:noAutofit/>
          </a:bodyPr>
          <a:lstStyle/>
          <a:p>
            <a:pPr algn="ctr" fontAlgn="auto">
              <a:spcAft>
                <a:spcPts val="0"/>
              </a:spcAft>
              <a:defRPr/>
            </a:pPr>
            <a:r>
              <a:rPr lang="en-US" sz="4000" dirty="0" smtClean="0"/>
              <a:t>Truth, Goodness, Beauty and Religion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3776662"/>
          </a:xfrm>
          <a:ln w="38100">
            <a:solidFill>
              <a:schemeClr val="accent1"/>
            </a:solidFill>
            <a:miter lim="800000"/>
            <a:headEnd/>
            <a:tailEnd/>
          </a:ln>
        </p:spPr>
        <p:txBody>
          <a:bodyPr/>
          <a:lstStyle/>
          <a:p>
            <a:r>
              <a:rPr lang="en-US" sz="3600" b="1" smtClean="0">
                <a:latin typeface="Arial Narrow" pitchFamily="34" charset="0"/>
                <a:ea typeface="ＭＳ Ｐゴシック" pitchFamily="34" charset="-128"/>
              </a:rPr>
              <a:t>Many of you have negative opinions about religion—for good reason.</a:t>
            </a:r>
          </a:p>
          <a:p>
            <a:r>
              <a:rPr lang="en-US" sz="3600" b="1" smtClean="0">
                <a:latin typeface="Arial Narrow" pitchFamily="34" charset="0"/>
                <a:ea typeface="ＭＳ Ｐゴシック" pitchFamily="34" charset="-128"/>
              </a:rPr>
              <a:t>Some of you have been hurt by religion and/or religious people.</a:t>
            </a:r>
          </a:p>
          <a:p>
            <a:r>
              <a:rPr lang="en-US" sz="3600" b="1" smtClean="0">
                <a:latin typeface="Arial Narrow" pitchFamily="34" charset="0"/>
                <a:ea typeface="ＭＳ Ｐゴシック" pitchFamily="34" charset="-128"/>
              </a:rPr>
              <a:t>Some of you have found some religious teachings to be untenable, even ignorant. </a:t>
            </a:r>
          </a:p>
          <a:p>
            <a:endParaRPr lang="en-US" sz="3600" b="1" smtClean="0">
              <a:latin typeface="Arial Narrow" pitchFamily="34" charset="0"/>
              <a:ea typeface="ＭＳ Ｐゴシック" pitchFamily="34" charset="-128"/>
            </a:endParaRPr>
          </a:p>
          <a:p>
            <a:endParaRPr lang="en-US" sz="3600" b="1" smtClean="0">
              <a:latin typeface="Arial Narrow" pitchFamily="34" charset="0"/>
              <a:ea typeface="ＭＳ Ｐゴシック" pitchFamily="34" charset="-128"/>
            </a:endParaRPr>
          </a:p>
        </p:txBody>
      </p:sp>
      <p:sp>
        <p:nvSpPr>
          <p:cNvPr id="3" name="Title 2"/>
          <p:cNvSpPr>
            <a:spLocks noGrp="1"/>
          </p:cNvSpPr>
          <p:nvPr>
            <p:ph type="title"/>
          </p:nvPr>
        </p:nvSpPr>
        <p:spPr>
          <a:solidFill>
            <a:schemeClr val="bg2"/>
          </a:solidFill>
        </p:spPr>
        <p:txBody>
          <a:bodyPr>
            <a:noAutofit/>
          </a:bodyPr>
          <a:lstStyle/>
          <a:p>
            <a:pPr algn="ctr" fontAlgn="auto">
              <a:spcAft>
                <a:spcPts val="0"/>
              </a:spcAft>
              <a:defRPr/>
            </a:pPr>
            <a:r>
              <a:rPr lang="en-US" sz="4000" dirty="0" smtClean="0"/>
              <a:t>Truth, Goodness, Beauty and Skepticism</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310062"/>
          </a:xfrm>
          <a:ln w="38100">
            <a:solidFill>
              <a:schemeClr val="accent1"/>
            </a:solidFill>
          </a:ln>
        </p:spPr>
        <p:txBody>
          <a:bodyPr>
            <a:normAutofit lnSpcReduction="10000"/>
          </a:bodyPr>
          <a:lstStyle/>
          <a:p>
            <a:pPr marL="365760" indent="-256032" fontAlgn="auto">
              <a:spcAft>
                <a:spcPts val="0"/>
              </a:spcAft>
              <a:buFont typeface="Wingdings 3"/>
              <a:buChar char=""/>
              <a:defRPr/>
            </a:pPr>
            <a:r>
              <a:rPr lang="en-US" sz="3600" b="1" dirty="0">
                <a:latin typeface="Arial Narrow" pitchFamily="34" charset="0"/>
              </a:rPr>
              <a:t>Bad experiences with some forms of religion and religious institutions have triggered negative responses, reactions that have led </a:t>
            </a:r>
            <a:r>
              <a:rPr lang="en-US" sz="3600" b="1" dirty="0" smtClean="0">
                <a:latin typeface="Arial Narrow" pitchFamily="34" charset="0"/>
              </a:rPr>
              <a:t>some (most?) of you </a:t>
            </a:r>
            <a:r>
              <a:rPr lang="en-US" sz="3600" b="1" dirty="0">
                <a:latin typeface="Arial Narrow" pitchFamily="34" charset="0"/>
              </a:rPr>
              <a:t>to turn away from religion. </a:t>
            </a:r>
            <a:endParaRPr lang="en-US" sz="3600" b="1" dirty="0" smtClean="0">
              <a:latin typeface="Arial Narrow" pitchFamily="34" charset="0"/>
            </a:endParaRPr>
          </a:p>
          <a:p>
            <a:pPr marL="365760" indent="-256032" fontAlgn="auto">
              <a:spcAft>
                <a:spcPts val="0"/>
              </a:spcAft>
              <a:buFont typeface="Wingdings 3"/>
              <a:buChar char=""/>
              <a:defRPr/>
            </a:pPr>
            <a:r>
              <a:rPr lang="en-US" sz="3600" b="1" dirty="0" smtClean="0">
                <a:latin typeface="Arial Narrow" pitchFamily="34" charset="0"/>
              </a:rPr>
              <a:t>This </a:t>
            </a:r>
            <a:r>
              <a:rPr lang="en-US" sz="3600" b="1" dirty="0">
                <a:latin typeface="Arial Narrow" pitchFamily="34" charset="0"/>
              </a:rPr>
              <a:t>has further resulted in many of you self-identifying as a skeptic/freethinker</a:t>
            </a:r>
            <a:r>
              <a:rPr lang="en-US" sz="3600" b="1" dirty="0" smtClean="0">
                <a:latin typeface="Arial Narrow" pitchFamily="34" charset="0"/>
              </a:rPr>
              <a:t>/ agnostic/atheist</a:t>
            </a:r>
            <a:r>
              <a:rPr lang="en-US" sz="3600" b="1" dirty="0">
                <a:latin typeface="Arial Narrow" pitchFamily="34" charset="0"/>
              </a:rPr>
              <a:t>.</a:t>
            </a:r>
          </a:p>
          <a:p>
            <a:pPr marL="365760" indent="-256032" fontAlgn="auto">
              <a:spcAft>
                <a:spcPts val="0"/>
              </a:spcAft>
              <a:buFont typeface="Wingdings 3"/>
              <a:buChar char=""/>
              <a:defRPr/>
            </a:pPr>
            <a:endParaRPr lang="en-US" sz="3600" b="1" dirty="0">
              <a:latin typeface="Arial Narrow" pitchFamily="34" charset="0"/>
            </a:endParaRPr>
          </a:p>
          <a:p>
            <a:pPr marL="365760" indent="-256032" fontAlgn="auto">
              <a:spcAft>
                <a:spcPts val="0"/>
              </a:spcAft>
              <a:buFont typeface="Wingdings 3"/>
              <a:buChar char=""/>
              <a:defRPr/>
            </a:pPr>
            <a:endParaRPr lang="en-US" sz="3600" b="1" dirty="0">
              <a:latin typeface="Arial Narrow" pitchFamily="34" charset="0"/>
            </a:endParaRPr>
          </a:p>
        </p:txBody>
      </p:sp>
      <p:sp>
        <p:nvSpPr>
          <p:cNvPr id="3" name="Title 2"/>
          <p:cNvSpPr>
            <a:spLocks noGrp="1"/>
          </p:cNvSpPr>
          <p:nvPr>
            <p:ph type="title"/>
          </p:nvPr>
        </p:nvSpPr>
        <p:spPr>
          <a:solidFill>
            <a:schemeClr val="bg2"/>
          </a:solidFill>
        </p:spPr>
        <p:txBody>
          <a:bodyPr>
            <a:noAutofit/>
          </a:bodyPr>
          <a:lstStyle/>
          <a:p>
            <a:pPr algn="ctr" fontAlgn="auto">
              <a:spcAft>
                <a:spcPts val="0"/>
              </a:spcAft>
              <a:defRPr/>
            </a:pPr>
            <a:r>
              <a:rPr lang="en-US" sz="4000" dirty="0" smtClean="0"/>
              <a:t>Truth, Goodness, Beauty and Skepticism</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310062"/>
          </a:xfrm>
          <a:ln w="38100">
            <a:solidFill>
              <a:schemeClr val="accent1"/>
            </a:solidFill>
            <a:miter lim="800000"/>
            <a:headEnd/>
            <a:tailEnd/>
          </a:ln>
        </p:spPr>
        <p:txBody>
          <a:bodyPr/>
          <a:lstStyle/>
          <a:p>
            <a:r>
              <a:rPr lang="en-US" sz="3600" b="1" smtClean="0">
                <a:latin typeface="Arial Narrow" pitchFamily="34" charset="0"/>
                <a:ea typeface="ＭＳ Ｐゴシック" pitchFamily="34" charset="-128"/>
              </a:rPr>
              <a:t>Rejection of religion or bad religious ideas and teachings has led many to place great emphasis reason and science. </a:t>
            </a:r>
          </a:p>
          <a:p>
            <a:r>
              <a:rPr lang="en-US" sz="3600" b="1" smtClean="0">
                <a:latin typeface="Arial Narrow" pitchFamily="34" charset="0"/>
                <a:ea typeface="ＭＳ Ｐゴシック" pitchFamily="34" charset="-128"/>
              </a:rPr>
              <a:t>Perhaps it is a quest for Truth, Goodness and Beauty that has led many to renounce religion and to become a skeptic/ freethinker/agnostic/atheist. </a:t>
            </a:r>
          </a:p>
        </p:txBody>
      </p:sp>
      <p:sp>
        <p:nvSpPr>
          <p:cNvPr id="3" name="Title 2"/>
          <p:cNvSpPr>
            <a:spLocks noGrp="1"/>
          </p:cNvSpPr>
          <p:nvPr>
            <p:ph type="title"/>
          </p:nvPr>
        </p:nvSpPr>
        <p:spPr>
          <a:solidFill>
            <a:schemeClr val="bg2"/>
          </a:solidFill>
        </p:spPr>
        <p:txBody>
          <a:bodyPr>
            <a:noAutofit/>
          </a:bodyPr>
          <a:lstStyle/>
          <a:p>
            <a:pPr algn="ctr" fontAlgn="auto">
              <a:spcAft>
                <a:spcPts val="0"/>
              </a:spcAft>
              <a:defRPr/>
            </a:pPr>
            <a:r>
              <a:rPr lang="en-US" sz="4000" dirty="0" smtClean="0"/>
              <a:t>Truth, Goodness, Beauty and Skepticism</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20000"/>
              <a:lumOff val="80000"/>
            </a:schemeClr>
          </a:solidFill>
        </p:spPr>
        <p:txBody>
          <a:bodyPr>
            <a:normAutofit/>
          </a:bodyPr>
          <a:lstStyle/>
          <a:p>
            <a:pPr algn="ctr"/>
            <a:r>
              <a:rPr lang="en-US" sz="4400" dirty="0" smtClean="0">
                <a:latin typeface="Arial Black" pitchFamily="34" charset="0"/>
              </a:rPr>
              <a:t>Pascal’s Words</a:t>
            </a:r>
            <a:endParaRPr lang="en-US" sz="4400" dirty="0">
              <a:latin typeface="Arial Black" pitchFamily="34" charset="0"/>
            </a:endParaRPr>
          </a:p>
        </p:txBody>
      </p:sp>
      <p:sp>
        <p:nvSpPr>
          <p:cNvPr id="2" name="Content Placeholder 1"/>
          <p:cNvSpPr>
            <a:spLocks noGrp="1"/>
          </p:cNvSpPr>
          <p:nvPr>
            <p:ph sz="quarter" idx="1"/>
          </p:nvPr>
        </p:nvSpPr>
        <p:spPr>
          <a:ln w="38100">
            <a:solidFill>
              <a:schemeClr val="accent1">
                <a:lumMod val="20000"/>
                <a:lumOff val="80000"/>
              </a:schemeClr>
            </a:solidFill>
          </a:ln>
        </p:spPr>
        <p:txBody>
          <a:bodyPr>
            <a:noAutofit/>
          </a:bodyPr>
          <a:lstStyle/>
          <a:p>
            <a:r>
              <a:rPr lang="en-US" sz="3600" dirty="0">
                <a:latin typeface="Arial Narrow" pitchFamily="34" charset="0"/>
              </a:rPr>
              <a:t>"</a:t>
            </a:r>
            <a:r>
              <a:rPr lang="en-US" sz="3600" b="1" dirty="0">
                <a:latin typeface="Arial Narrow" pitchFamily="34" charset="0"/>
              </a:rPr>
              <a:t>The heart has its reasons which reason knows not of.</a:t>
            </a:r>
            <a:r>
              <a:rPr lang="en-US" sz="3600" dirty="0">
                <a:latin typeface="Arial Narrow" pitchFamily="34" charset="0"/>
              </a:rPr>
              <a:t>"</a:t>
            </a:r>
            <a:endParaRPr lang="en-US" sz="3600" dirty="0" smtClean="0">
              <a:latin typeface="Arial Narrow" pitchFamily="34" charset="0"/>
            </a:endParaRPr>
          </a:p>
          <a:p>
            <a:r>
              <a:rPr lang="en-US" sz="3600" b="1" dirty="0" smtClean="0">
                <a:latin typeface="Arial Narrow" pitchFamily="34" charset="0"/>
              </a:rPr>
              <a:t>“There </a:t>
            </a:r>
            <a:r>
              <a:rPr lang="en-US" sz="3600" b="1" dirty="0">
                <a:latin typeface="Arial Narrow" pitchFamily="34" charset="0"/>
              </a:rPr>
              <a:t>are two kinds of people one can call reasonable; those who serve God with all their heart because they know Him, and those who seek Him with all their heart because they do not know </a:t>
            </a:r>
            <a:r>
              <a:rPr lang="en-US" sz="3600" b="1" dirty="0" smtClean="0">
                <a:latin typeface="Arial Narrow" pitchFamily="34" charset="0"/>
              </a:rPr>
              <a:t>Him” (194).</a:t>
            </a:r>
            <a:endParaRPr lang="en-US" sz="3600" dirty="0">
              <a:latin typeface="Arial Narrow" pitchFamily="34" charset="0"/>
            </a:endParaRPr>
          </a:p>
        </p:txBody>
      </p:sp>
    </p:spTree>
    <p:extLst>
      <p:ext uri="{BB962C8B-B14F-4D97-AF65-F5344CB8AC3E}">
        <p14:creationId xmlns:p14="http://schemas.microsoft.com/office/powerpoint/2010/main" xmlns="" val="317697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310062"/>
          </a:xfrm>
          <a:ln w="38100">
            <a:solidFill>
              <a:schemeClr val="accent1"/>
            </a:solidFill>
            <a:miter lim="800000"/>
            <a:headEnd/>
            <a:tailEnd/>
          </a:ln>
        </p:spPr>
        <p:txBody>
          <a:bodyPr/>
          <a:lstStyle/>
          <a:p>
            <a:r>
              <a:rPr lang="en-US" sz="3600" b="1" smtClean="0">
                <a:latin typeface="Arial Narrow" pitchFamily="34" charset="0"/>
                <a:ea typeface="ＭＳ Ｐゴシック" pitchFamily="34" charset="-128"/>
              </a:rPr>
              <a:t>In order to apprehend Truth, Goodness and Beauty fully, we need the convergence of science and faith.</a:t>
            </a:r>
          </a:p>
          <a:p>
            <a:r>
              <a:rPr lang="en-US" sz="3600" b="1" smtClean="0">
                <a:latin typeface="Arial Narrow" pitchFamily="34" charset="0"/>
                <a:ea typeface="ＭＳ Ｐゴシック" pitchFamily="34" charset="-128"/>
              </a:rPr>
              <a:t>There is no reason to choose one or the other. </a:t>
            </a:r>
          </a:p>
          <a:p>
            <a:r>
              <a:rPr lang="en-US" sz="3600" b="1" smtClean="0">
                <a:latin typeface="Arial Narrow" pitchFamily="34" charset="0"/>
                <a:ea typeface="ＭＳ Ｐゴシック" pitchFamily="34" charset="-128"/>
              </a:rPr>
              <a:t>Properly understood they can both be affirmed without conflict.</a:t>
            </a:r>
          </a:p>
        </p:txBody>
      </p:sp>
      <p:sp>
        <p:nvSpPr>
          <p:cNvPr id="3" name="Title 2"/>
          <p:cNvSpPr>
            <a:spLocks noGrp="1"/>
          </p:cNvSpPr>
          <p:nvPr>
            <p:ph type="title"/>
          </p:nvPr>
        </p:nvSpPr>
        <p:spPr>
          <a:solidFill>
            <a:schemeClr val="bg2"/>
          </a:solidFill>
        </p:spPr>
        <p:txBody>
          <a:bodyPr>
            <a:noAutofit/>
          </a:bodyPr>
          <a:lstStyle/>
          <a:p>
            <a:pPr algn="ctr" fontAlgn="auto">
              <a:spcAft>
                <a:spcPts val="0"/>
              </a:spcAft>
              <a:defRPr/>
            </a:pPr>
            <a:r>
              <a:rPr lang="en-US" sz="4000" dirty="0" smtClean="0"/>
              <a:t>Truth, Goodness, Beauty &amp; Science and Faith</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EDCD2"/>
          </a:solidFill>
        </p:spPr>
        <p:txBody>
          <a:bodyPr rtlCol="0">
            <a:normAutofit fontScale="90000"/>
          </a:bodyPr>
          <a:lstStyle/>
          <a:p>
            <a:pPr fontAlgn="auto">
              <a:spcAft>
                <a:spcPts val="0"/>
              </a:spcAft>
              <a:tabLst>
                <a:tab pos="1023938" algn="l"/>
              </a:tabLst>
              <a:defRPr/>
            </a:pPr>
            <a:r>
              <a:rPr lang="en-US" b="1" dirty="0" smtClean="0">
                <a:solidFill>
                  <a:srgbClr val="006600"/>
                </a:solidFill>
                <a:latin typeface="Arial Narrow" pitchFamily="34" charset="0"/>
              </a:rPr>
              <a:t>“Praise the Source of Faith and Learning”</a:t>
            </a:r>
            <a:r>
              <a:rPr lang="en-US" dirty="0" smtClean="0">
                <a:solidFill>
                  <a:srgbClr val="006600"/>
                </a:solidFill>
                <a:latin typeface="Arial Narrow" pitchFamily="34" charset="0"/>
              </a:rPr>
              <a:t/>
            </a:r>
            <a:br>
              <a:rPr lang="en-US" dirty="0" smtClean="0">
                <a:solidFill>
                  <a:srgbClr val="006600"/>
                </a:solidFill>
                <a:latin typeface="Arial Narrow" pitchFamily="34" charset="0"/>
              </a:rPr>
            </a:br>
            <a:r>
              <a:rPr lang="en-US" dirty="0" smtClean="0">
                <a:solidFill>
                  <a:srgbClr val="006600"/>
                </a:solidFill>
                <a:latin typeface="Arial Narrow" pitchFamily="34" charset="0"/>
              </a:rPr>
              <a:t>by Thomas H. </a:t>
            </a:r>
            <a:r>
              <a:rPr lang="en-US" dirty="0" err="1" smtClean="0">
                <a:solidFill>
                  <a:srgbClr val="006600"/>
                </a:solidFill>
                <a:latin typeface="Arial Narrow" pitchFamily="34" charset="0"/>
              </a:rPr>
              <a:t>Troeger</a:t>
            </a:r>
            <a:r>
              <a:rPr lang="en-US" dirty="0" smtClean="0">
                <a:solidFill>
                  <a:srgbClr val="006600"/>
                </a:solidFill>
                <a:latin typeface="Arial Narrow" pitchFamily="34" charset="0"/>
              </a:rPr>
              <a:t> </a:t>
            </a:r>
            <a:r>
              <a:rPr lang="en-US" sz="4000" dirty="0" smtClean="0">
                <a:solidFill>
                  <a:srgbClr val="006600"/>
                </a:solidFill>
                <a:latin typeface="Arial Narrow" pitchFamily="34" charset="0"/>
              </a:rPr>
              <a:t>(1987)</a:t>
            </a:r>
            <a:endParaRPr lang="en-US" sz="4000" dirty="0">
              <a:solidFill>
                <a:srgbClr val="006600"/>
              </a:solidFill>
              <a:latin typeface="Arial Narrow" pitchFamily="34" charset="0"/>
            </a:endParaRPr>
          </a:p>
        </p:txBody>
      </p:sp>
      <p:sp>
        <p:nvSpPr>
          <p:cNvPr id="3" name="Content Placeholder 2"/>
          <p:cNvSpPr>
            <a:spLocks noGrp="1"/>
          </p:cNvSpPr>
          <p:nvPr>
            <p:ph idx="1"/>
          </p:nvPr>
        </p:nvSpPr>
        <p:spPr>
          <a:xfrm>
            <a:off x="457200" y="1143000"/>
            <a:ext cx="8382000" cy="5334000"/>
          </a:xfrm>
          <a:solidFill>
            <a:srgbClr val="FEDCD2"/>
          </a:solidFill>
          <a:ln w="38100">
            <a:solidFill>
              <a:schemeClr val="accent1"/>
            </a:solidFill>
          </a:ln>
        </p:spPr>
        <p:txBody>
          <a:bodyPr rtlCol="0">
            <a:noAutofit/>
          </a:bodyPr>
          <a:lstStyle/>
          <a:p>
            <a:pPr marL="109728" indent="0" fontAlgn="auto">
              <a:spcAft>
                <a:spcPts val="0"/>
              </a:spcAft>
              <a:buFont typeface="Arial" pitchFamily="34" charset="0"/>
              <a:buNone/>
              <a:defRPr/>
            </a:pPr>
            <a:r>
              <a:rPr lang="en-US" sz="3600" b="1" dirty="0" smtClean="0">
                <a:solidFill>
                  <a:srgbClr val="006600"/>
                </a:solidFill>
                <a:latin typeface="Arial Narrow" pitchFamily="34" charset="0"/>
              </a:rPr>
              <a:t>May our faith redeem the blunder</a:t>
            </a:r>
          </a:p>
          <a:p>
            <a:pPr marL="109728" indent="0" fontAlgn="auto">
              <a:spcAft>
                <a:spcPts val="0"/>
              </a:spcAft>
              <a:buFont typeface="Arial" pitchFamily="34" charset="0"/>
              <a:buNone/>
              <a:defRPr/>
            </a:pPr>
            <a:r>
              <a:rPr lang="en-US" sz="3600" b="1" dirty="0" smtClean="0">
                <a:solidFill>
                  <a:srgbClr val="006600"/>
                </a:solidFill>
                <a:latin typeface="Arial Narrow" pitchFamily="34" charset="0"/>
              </a:rPr>
              <a:t>	of believing that our thought </a:t>
            </a:r>
          </a:p>
          <a:p>
            <a:pPr marL="109728" indent="0" fontAlgn="auto">
              <a:spcAft>
                <a:spcPts val="0"/>
              </a:spcAft>
              <a:buFont typeface="Arial" pitchFamily="34" charset="0"/>
              <a:buNone/>
              <a:defRPr/>
            </a:pPr>
            <a:r>
              <a:rPr lang="en-US" sz="3600" b="1" dirty="0" smtClean="0">
                <a:solidFill>
                  <a:srgbClr val="006600"/>
                </a:solidFill>
                <a:latin typeface="Arial Narrow" pitchFamily="34" charset="0"/>
              </a:rPr>
              <a:t>	has displaced the grounds for wonder</a:t>
            </a:r>
          </a:p>
          <a:p>
            <a:pPr marL="109728" indent="0" fontAlgn="auto">
              <a:spcAft>
                <a:spcPts val="0"/>
              </a:spcAft>
              <a:buFont typeface="Arial" pitchFamily="34" charset="0"/>
              <a:buNone/>
              <a:defRPr/>
            </a:pPr>
            <a:r>
              <a:rPr lang="en-US" sz="3600" b="1" dirty="0" smtClean="0">
                <a:solidFill>
                  <a:srgbClr val="006600"/>
                </a:solidFill>
                <a:latin typeface="Arial Narrow" pitchFamily="34" charset="0"/>
              </a:rPr>
              <a:t>	which the ancient prophets taught.  </a:t>
            </a:r>
          </a:p>
          <a:p>
            <a:pPr marL="109728" indent="0" fontAlgn="auto">
              <a:spcAft>
                <a:spcPts val="0"/>
              </a:spcAft>
              <a:buFont typeface="Arial" pitchFamily="34" charset="0"/>
              <a:buNone/>
              <a:defRPr/>
            </a:pPr>
            <a:r>
              <a:rPr lang="en-US" sz="3600" b="1" dirty="0" smtClean="0">
                <a:solidFill>
                  <a:srgbClr val="006600"/>
                </a:solidFill>
                <a:latin typeface="Arial Narrow" pitchFamily="34" charset="0"/>
              </a:rPr>
              <a:t>May our learning curb the error </a:t>
            </a:r>
          </a:p>
          <a:p>
            <a:pPr marL="109728" indent="0" fontAlgn="auto">
              <a:spcAft>
                <a:spcPts val="0"/>
              </a:spcAft>
              <a:buFont typeface="Arial" pitchFamily="34" charset="0"/>
              <a:buNone/>
              <a:defRPr/>
            </a:pPr>
            <a:r>
              <a:rPr lang="en-US" sz="3600" b="1" dirty="0" smtClean="0">
                <a:solidFill>
                  <a:srgbClr val="006600"/>
                </a:solidFill>
                <a:latin typeface="Arial Narrow" pitchFamily="34" charset="0"/>
              </a:rPr>
              <a:t>	which unthinking faith can breed </a:t>
            </a:r>
          </a:p>
          <a:p>
            <a:pPr marL="109728" indent="0" fontAlgn="auto">
              <a:spcAft>
                <a:spcPts val="0"/>
              </a:spcAft>
              <a:buFont typeface="Arial" pitchFamily="34" charset="0"/>
              <a:buNone/>
              <a:defRPr/>
            </a:pPr>
            <a:r>
              <a:rPr lang="en-US" sz="3600" b="1" dirty="0" smtClean="0">
                <a:solidFill>
                  <a:srgbClr val="006600"/>
                </a:solidFill>
                <a:latin typeface="Arial Narrow" pitchFamily="34" charset="0"/>
              </a:rPr>
              <a:t>	lest we justify some terror </a:t>
            </a:r>
          </a:p>
          <a:p>
            <a:pPr marL="109728" indent="0" fontAlgn="auto">
              <a:spcAft>
                <a:spcPts val="0"/>
              </a:spcAft>
              <a:buFont typeface="Arial" pitchFamily="34" charset="0"/>
              <a:buNone/>
              <a:defRPr/>
            </a:pPr>
            <a:r>
              <a:rPr lang="en-US" sz="3600" b="1" dirty="0" smtClean="0">
                <a:solidFill>
                  <a:srgbClr val="006600"/>
                </a:solidFill>
                <a:latin typeface="Arial Narrow" pitchFamily="34" charset="0"/>
              </a:rPr>
              <a:t>	with an antiquated creed.</a:t>
            </a:r>
          </a:p>
          <a:p>
            <a:pPr fontAlgn="auto">
              <a:spcAft>
                <a:spcPts val="0"/>
              </a:spcAft>
              <a:buFont typeface="Arial" pitchFamily="34" charset="0"/>
              <a:buChar char="•"/>
              <a:defRPr/>
            </a:pPr>
            <a:r>
              <a:rPr lang="en-US" sz="3600" b="1" dirty="0" smtClean="0">
                <a:solidFill>
                  <a:srgbClr val="006600"/>
                </a:solidFill>
                <a:latin typeface="Arial Narrow" pitchFamily="34" charset="0"/>
              </a:rPr>
              <a:t> </a:t>
            </a:r>
            <a:endParaRPr lang="en-US" sz="3600" b="1" dirty="0">
              <a:solidFill>
                <a:srgbClr val="006600"/>
              </a:solidFill>
              <a:latin typeface="Arial Narrow" pitchFamily="34" charset="0"/>
            </a:endParaRPr>
          </a:p>
        </p:txBody>
      </p:sp>
    </p:spTree>
  </p:cSld>
  <p:clrMapOvr>
    <a:masterClrMapping/>
  </p:clrMapOvr>
  <p:transition>
    <p:sndAc>
      <p:stSnd>
        <p:snd r:embed="rId2" name="chimes.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EDCD2"/>
          </a:solidFill>
        </p:spPr>
        <p:txBody>
          <a:bodyPr rtlCol="0">
            <a:normAutofit fontScale="90000"/>
          </a:bodyPr>
          <a:lstStyle/>
          <a:p>
            <a:pPr fontAlgn="auto">
              <a:spcAft>
                <a:spcPts val="0"/>
              </a:spcAft>
              <a:tabLst>
                <a:tab pos="1023938" algn="l"/>
              </a:tabLst>
              <a:defRPr/>
            </a:pPr>
            <a:r>
              <a:rPr lang="en-US" b="1" dirty="0" smtClean="0">
                <a:solidFill>
                  <a:srgbClr val="006600"/>
                </a:solidFill>
                <a:latin typeface="Arial Narrow" pitchFamily="34" charset="0"/>
              </a:rPr>
              <a:t>“Praise the Source of Faith and Learning”</a:t>
            </a:r>
            <a:r>
              <a:rPr lang="en-US" dirty="0" smtClean="0">
                <a:solidFill>
                  <a:srgbClr val="006600"/>
                </a:solidFill>
                <a:latin typeface="Arial Narrow" pitchFamily="34" charset="0"/>
              </a:rPr>
              <a:t/>
            </a:r>
            <a:br>
              <a:rPr lang="en-US" dirty="0" smtClean="0">
                <a:solidFill>
                  <a:srgbClr val="006600"/>
                </a:solidFill>
                <a:latin typeface="Arial Narrow" pitchFamily="34" charset="0"/>
              </a:rPr>
            </a:br>
            <a:r>
              <a:rPr lang="en-US" dirty="0" smtClean="0">
                <a:solidFill>
                  <a:srgbClr val="006600"/>
                </a:solidFill>
                <a:latin typeface="Arial Narrow" pitchFamily="34" charset="0"/>
              </a:rPr>
              <a:t>by Thomas H. </a:t>
            </a:r>
            <a:r>
              <a:rPr lang="en-US" dirty="0" err="1" smtClean="0">
                <a:solidFill>
                  <a:srgbClr val="006600"/>
                </a:solidFill>
                <a:latin typeface="Arial Narrow" pitchFamily="34" charset="0"/>
              </a:rPr>
              <a:t>Troeger</a:t>
            </a:r>
            <a:r>
              <a:rPr lang="en-US" dirty="0" smtClean="0">
                <a:solidFill>
                  <a:srgbClr val="006600"/>
                </a:solidFill>
                <a:latin typeface="Arial Narrow" pitchFamily="34" charset="0"/>
              </a:rPr>
              <a:t> </a:t>
            </a:r>
            <a:r>
              <a:rPr lang="en-US" sz="4000" dirty="0" smtClean="0">
                <a:solidFill>
                  <a:srgbClr val="006600"/>
                </a:solidFill>
                <a:latin typeface="Arial Narrow" pitchFamily="34" charset="0"/>
              </a:rPr>
              <a:t>(1987)</a:t>
            </a:r>
            <a:endParaRPr lang="en-US" sz="4000" dirty="0">
              <a:solidFill>
                <a:srgbClr val="006600"/>
              </a:solidFill>
              <a:latin typeface="Arial Narrow" pitchFamily="34" charset="0"/>
            </a:endParaRPr>
          </a:p>
        </p:txBody>
      </p:sp>
      <p:sp>
        <p:nvSpPr>
          <p:cNvPr id="74755" name="Content Placeholder 2"/>
          <p:cNvSpPr>
            <a:spLocks noGrp="1"/>
          </p:cNvSpPr>
          <p:nvPr>
            <p:ph idx="1"/>
          </p:nvPr>
        </p:nvSpPr>
        <p:spPr>
          <a:xfrm>
            <a:off x="533400" y="1295400"/>
            <a:ext cx="8229600" cy="5257800"/>
          </a:xfrm>
          <a:solidFill>
            <a:srgbClr val="FEDCD2"/>
          </a:solidFill>
          <a:ln w="38100">
            <a:solidFill>
              <a:schemeClr val="accent1"/>
            </a:solidFill>
            <a:miter lim="800000"/>
            <a:headEnd/>
            <a:tailEnd/>
          </a:ln>
        </p:spPr>
        <p:txBody>
          <a:bodyPr/>
          <a:lstStyle/>
          <a:p>
            <a:pPr marL="109538" indent="0">
              <a:buFont typeface="Arial" charset="0"/>
              <a:buNone/>
            </a:pPr>
            <a:r>
              <a:rPr lang="en-US" sz="3600" b="1" smtClean="0">
                <a:solidFill>
                  <a:srgbClr val="006600"/>
                </a:solidFill>
                <a:latin typeface="Arial Narrow" pitchFamily="34" charset="0"/>
                <a:ea typeface="ＭＳ Ｐゴシック" pitchFamily="34" charset="-128"/>
              </a:rPr>
              <a:t>As two currents in a river </a:t>
            </a:r>
          </a:p>
          <a:p>
            <a:pPr marL="109538" indent="0">
              <a:buFont typeface="Arial" charset="0"/>
              <a:buNone/>
            </a:pPr>
            <a:r>
              <a:rPr lang="en-US" sz="3600" b="1" smtClean="0">
                <a:solidFill>
                  <a:srgbClr val="006600"/>
                </a:solidFill>
                <a:latin typeface="Arial Narrow" pitchFamily="34" charset="0"/>
                <a:ea typeface="ＭＳ Ｐゴシック" pitchFamily="34" charset="-128"/>
              </a:rPr>
              <a:t>	fight each other's undertow </a:t>
            </a:r>
          </a:p>
          <a:p>
            <a:pPr marL="109538" indent="0">
              <a:buFont typeface="Arial" charset="0"/>
              <a:buNone/>
            </a:pPr>
            <a:r>
              <a:rPr lang="en-US" sz="3600" b="1" smtClean="0">
                <a:solidFill>
                  <a:srgbClr val="006600"/>
                </a:solidFill>
                <a:latin typeface="Arial Narrow" pitchFamily="34" charset="0"/>
                <a:ea typeface="ＭＳ Ｐゴシック" pitchFamily="34" charset="-128"/>
              </a:rPr>
              <a:t>	till converging they deliver </a:t>
            </a:r>
          </a:p>
          <a:p>
            <a:pPr marL="109538" indent="0">
              <a:buFont typeface="Arial" charset="0"/>
              <a:buNone/>
            </a:pPr>
            <a:r>
              <a:rPr lang="en-US" sz="3600" b="1" smtClean="0">
                <a:solidFill>
                  <a:srgbClr val="006600"/>
                </a:solidFill>
                <a:latin typeface="Arial Narrow" pitchFamily="34" charset="0"/>
                <a:ea typeface="ＭＳ Ｐゴシック" pitchFamily="34" charset="-128"/>
              </a:rPr>
              <a:t>	one coherent steady flow,</a:t>
            </a:r>
          </a:p>
          <a:p>
            <a:pPr marL="109538" indent="0">
              <a:buFont typeface="Arial" charset="0"/>
              <a:buNone/>
            </a:pPr>
            <a:r>
              <a:rPr lang="en-US" sz="3600" b="1" smtClean="0">
                <a:solidFill>
                  <a:srgbClr val="006600"/>
                </a:solidFill>
                <a:latin typeface="Arial Narrow" pitchFamily="34" charset="0"/>
                <a:ea typeface="ＭＳ Ｐゴシック" pitchFamily="34" charset="-128"/>
              </a:rPr>
              <a:t>Blend, O God, our faith and learning </a:t>
            </a:r>
          </a:p>
          <a:p>
            <a:pPr marL="109538" indent="0">
              <a:buFont typeface="Arial" charset="0"/>
              <a:buNone/>
            </a:pPr>
            <a:r>
              <a:rPr lang="en-US" sz="3600" b="1" smtClean="0">
                <a:solidFill>
                  <a:srgbClr val="006600"/>
                </a:solidFill>
                <a:latin typeface="Arial Narrow" pitchFamily="34" charset="0"/>
                <a:ea typeface="ＭＳ Ｐゴシック" pitchFamily="34" charset="-128"/>
              </a:rPr>
              <a:t>	till they carve a single course, </a:t>
            </a:r>
          </a:p>
          <a:p>
            <a:pPr marL="109538" indent="0">
              <a:buFont typeface="Arial" charset="0"/>
              <a:buNone/>
            </a:pPr>
            <a:r>
              <a:rPr lang="en-US" sz="3600" b="1" smtClean="0">
                <a:solidFill>
                  <a:srgbClr val="006600"/>
                </a:solidFill>
                <a:latin typeface="Arial Narrow" pitchFamily="34" charset="0"/>
                <a:ea typeface="ＭＳ Ｐゴシック" pitchFamily="34" charset="-128"/>
              </a:rPr>
              <a:t>	till they join as one, returning </a:t>
            </a:r>
          </a:p>
          <a:p>
            <a:pPr marL="109538" indent="0">
              <a:buFont typeface="Arial" charset="0"/>
              <a:buNone/>
            </a:pPr>
            <a:r>
              <a:rPr lang="en-US" sz="3600" b="1" smtClean="0">
                <a:solidFill>
                  <a:srgbClr val="006600"/>
                </a:solidFill>
                <a:latin typeface="Arial Narrow" pitchFamily="34" charset="0"/>
                <a:ea typeface="ＭＳ Ｐゴシック" pitchFamily="34" charset="-128"/>
              </a:rPr>
              <a:t>	praise and thanks to You, their Source.</a:t>
            </a:r>
          </a:p>
        </p:txBody>
      </p:sp>
    </p:spTree>
  </p:cSld>
  <p:clrMapOvr>
    <a:masterClrMapping/>
  </p:clrMapOvr>
  <p:transition>
    <p:sndAc>
      <p:stSnd>
        <p:snd r:embed="rId2" name="chimes.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62400"/>
          </a:xfrm>
          <a:ln w="38100">
            <a:solidFill>
              <a:schemeClr val="tx2"/>
            </a:solidFill>
            <a:miter lim="800000"/>
            <a:headEnd/>
            <a:tailEnd/>
          </a:ln>
        </p:spPr>
        <p:txBody>
          <a:bodyPr/>
          <a:lstStyle/>
          <a:p>
            <a:r>
              <a:rPr lang="en-US" sz="3600" b="1" u="sng" dirty="0" smtClean="0">
                <a:latin typeface="Arial Narrow" pitchFamily="34" charset="0"/>
                <a:ea typeface="ＭＳ Ｐゴシック" pitchFamily="34" charset="-128"/>
              </a:rPr>
              <a:t>Any</a:t>
            </a:r>
            <a:r>
              <a:rPr lang="en-US" sz="3600" b="1" dirty="0" smtClean="0">
                <a:latin typeface="Arial Narrow" pitchFamily="34" charset="0"/>
                <a:ea typeface="ＭＳ Ｐゴシック" pitchFamily="34" charset="-128"/>
              </a:rPr>
              <a:t> question or comment is permissible.</a:t>
            </a:r>
          </a:p>
          <a:p>
            <a:r>
              <a:rPr lang="en-US" sz="3600" b="1" dirty="0" smtClean="0">
                <a:latin typeface="Arial Narrow" pitchFamily="34" charset="0"/>
                <a:ea typeface="ＭＳ Ｐゴシック" pitchFamily="34" charset="-128"/>
              </a:rPr>
              <a:t>There may be questions (especially about science) that I don’t know the answer to; if I don’t, I will say so.</a:t>
            </a:r>
          </a:p>
          <a:p>
            <a:r>
              <a:rPr lang="en-US" sz="3600" b="1" dirty="0" smtClean="0">
                <a:latin typeface="Arial Narrow" pitchFamily="34" charset="0"/>
                <a:ea typeface="ＭＳ Ｐゴシック" pitchFamily="34" charset="-128"/>
              </a:rPr>
              <a:t>Don’t hesitate to ask “hard” questions or to make critical comments (you don’t have to be “polite”).</a:t>
            </a:r>
          </a:p>
        </p:txBody>
      </p:sp>
      <p:sp>
        <p:nvSpPr>
          <p:cNvPr id="2" name="Title 1"/>
          <p:cNvSpPr>
            <a:spLocks noGrp="1"/>
          </p:cNvSpPr>
          <p:nvPr>
            <p:ph type="title"/>
          </p:nvPr>
        </p:nvSpPr>
        <p:spPr>
          <a:xfrm>
            <a:off x="457200" y="609600"/>
            <a:ext cx="8229600" cy="1143000"/>
          </a:xfrm>
          <a:solidFill>
            <a:schemeClr val="bg2"/>
          </a:solidFill>
          <a:ln>
            <a:solidFill>
              <a:schemeClr val="accent1">
                <a:lumMod val="75000"/>
              </a:schemeClr>
            </a:solidFill>
          </a:ln>
        </p:spPr>
        <p:txBody>
          <a:bodyPr>
            <a:noAutofit/>
          </a:bodyPr>
          <a:lstStyle/>
          <a:p>
            <a:pPr algn="ctr" fontAlgn="auto">
              <a:spcAft>
                <a:spcPts val="0"/>
              </a:spcAft>
              <a:defRPr/>
            </a:pPr>
            <a:r>
              <a:rPr lang="en-US" altLang="ja-JP" sz="4000" dirty="0" smtClean="0"/>
              <a:t>Questions and Comments </a:t>
            </a:r>
            <a:br>
              <a:rPr lang="en-US" altLang="ja-JP" sz="4000" dirty="0" smtClean="0"/>
            </a:br>
            <a:r>
              <a:rPr lang="en-US" altLang="ja-JP" sz="4000" dirty="0" smtClean="0"/>
              <a:t>Are Now Welcomed</a:t>
            </a:r>
            <a:endParaRPr lang="en-US" sz="4000" dirty="0"/>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138"/>
            <a:ext cx="8610600" cy="4691062"/>
          </a:xfrm>
          <a:ln w="38100">
            <a:solidFill>
              <a:schemeClr val="accent1"/>
            </a:solidFill>
          </a:ln>
        </p:spPr>
        <p:txBody>
          <a:bodyPr/>
          <a:lstStyle/>
          <a:p>
            <a:r>
              <a:rPr lang="en-US" b="1" dirty="0" smtClean="0">
                <a:latin typeface="Arial Narrow" pitchFamily="34" charset="0"/>
              </a:rPr>
              <a:t>There has often been conflict between science and religion; there is far less conflict between science and faith. Why is this so? (What is the difference between religion and faith?)</a:t>
            </a:r>
          </a:p>
          <a:p>
            <a:r>
              <a:rPr lang="en-US" b="1" dirty="0" smtClean="0">
                <a:latin typeface="Arial Narrow" pitchFamily="34" charset="0"/>
              </a:rPr>
              <a:t>There was a time when science was often attacked by religion. Now it seems to be more common for religious faith to be attacked by people in the name of science. Is this so, and if so, why?</a:t>
            </a:r>
          </a:p>
          <a:p>
            <a:r>
              <a:rPr lang="en-US" b="1" dirty="0" smtClean="0">
                <a:latin typeface="Arial Narrow" pitchFamily="34" charset="0"/>
              </a:rPr>
              <a:t>Instead of conflict and criticism of the other side, can people affirming science and people affirming faith work together to rid the world of the many problems threatening the life and happiness of so many human beings?</a:t>
            </a:r>
            <a:endParaRPr lang="en-US" b="1" dirty="0">
              <a:latin typeface="Arial Narrow" pitchFamily="34" charset="0"/>
            </a:endParaRPr>
          </a:p>
        </p:txBody>
      </p:sp>
      <p:sp>
        <p:nvSpPr>
          <p:cNvPr id="3" name="Title 2"/>
          <p:cNvSpPr>
            <a:spLocks noGrp="1"/>
          </p:cNvSpPr>
          <p:nvPr>
            <p:ph type="title"/>
          </p:nvPr>
        </p:nvSpPr>
        <p:spPr>
          <a:xfrm>
            <a:off x="304800" y="274638"/>
            <a:ext cx="8610600" cy="1143000"/>
          </a:xfrm>
          <a:solidFill>
            <a:schemeClr val="bg2"/>
          </a:solidFill>
        </p:spPr>
        <p:txBody>
          <a:bodyPr/>
          <a:lstStyle/>
          <a:p>
            <a:pPr algn="ctr"/>
            <a:r>
              <a:rPr lang="en-US" dirty="0" smtClean="0"/>
              <a:t>Questions for Discussion</a:t>
            </a:r>
            <a:endParaRPr lang="en-US" dirty="0"/>
          </a:p>
        </p:txBody>
      </p:sp>
    </p:spTree>
    <p:extLst>
      <p:ext uri="{BB962C8B-B14F-4D97-AF65-F5344CB8AC3E}">
        <p14:creationId xmlns:p14="http://schemas.microsoft.com/office/powerpoint/2010/main" xmlns="" val="390359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20000"/>
              <a:lumOff val="80000"/>
            </a:schemeClr>
          </a:solidFill>
        </p:spPr>
        <p:txBody>
          <a:bodyPr>
            <a:normAutofit/>
          </a:bodyPr>
          <a:lstStyle/>
          <a:p>
            <a:pPr algn="ctr"/>
            <a:r>
              <a:rPr lang="en-US" sz="4400" dirty="0" smtClean="0">
                <a:latin typeface="Arial Black" pitchFamily="34" charset="0"/>
              </a:rPr>
              <a:t>Kierkegaard’s Words</a:t>
            </a:r>
            <a:endParaRPr lang="en-US" sz="4400" dirty="0">
              <a:latin typeface="Arial Black" pitchFamily="34" charset="0"/>
            </a:endParaRPr>
          </a:p>
        </p:txBody>
      </p:sp>
      <p:sp>
        <p:nvSpPr>
          <p:cNvPr id="2" name="Content Placeholder 1"/>
          <p:cNvSpPr>
            <a:spLocks noGrp="1"/>
          </p:cNvSpPr>
          <p:nvPr>
            <p:ph sz="quarter" idx="1"/>
          </p:nvPr>
        </p:nvSpPr>
        <p:spPr>
          <a:xfrm>
            <a:off x="457200" y="1600200"/>
            <a:ext cx="7467600" cy="3733800"/>
          </a:xfrm>
          <a:ln w="38100">
            <a:solidFill>
              <a:schemeClr val="accent1">
                <a:lumMod val="20000"/>
                <a:lumOff val="80000"/>
              </a:schemeClr>
            </a:solidFill>
          </a:ln>
        </p:spPr>
        <p:txBody>
          <a:bodyPr>
            <a:noAutofit/>
          </a:bodyPr>
          <a:lstStyle/>
          <a:p>
            <a:r>
              <a:rPr lang="en-US" sz="3600" b="1" dirty="0" smtClean="0">
                <a:latin typeface="Georgia" pitchFamily="18" charset="0"/>
              </a:rPr>
              <a:t>“Truth is subjectivity” </a:t>
            </a:r>
            <a:r>
              <a:rPr lang="en-US" sz="2800" dirty="0" smtClean="0">
                <a:latin typeface="Georgia" pitchFamily="18" charset="0"/>
              </a:rPr>
              <a:t>(</a:t>
            </a:r>
            <a:r>
              <a:rPr lang="en-US" sz="2800" i="1" dirty="0">
                <a:latin typeface="Georgia" pitchFamily="18" charset="0"/>
              </a:rPr>
              <a:t>C</a:t>
            </a:r>
            <a:r>
              <a:rPr lang="en-US" sz="2800" i="1" dirty="0" smtClean="0">
                <a:latin typeface="Georgia" pitchFamily="18" charset="0"/>
              </a:rPr>
              <a:t>oncluding Unscientific Postscript</a:t>
            </a:r>
            <a:r>
              <a:rPr lang="en-US" sz="2800" dirty="0" smtClean="0">
                <a:latin typeface="Georgia" pitchFamily="18" charset="0"/>
              </a:rPr>
              <a:t>)</a:t>
            </a:r>
            <a:r>
              <a:rPr lang="en-US" sz="2800" i="1" dirty="0" smtClean="0">
                <a:latin typeface="Georgia" pitchFamily="18" charset="0"/>
              </a:rPr>
              <a:t>.</a:t>
            </a:r>
            <a:endParaRPr lang="en-US" sz="2800" dirty="0" smtClean="0">
              <a:latin typeface="Georgia" pitchFamily="18" charset="0"/>
            </a:endParaRPr>
          </a:p>
          <a:p>
            <a:r>
              <a:rPr lang="en-US" sz="3600" b="1" dirty="0" smtClean="0">
                <a:latin typeface="Georgia" pitchFamily="18" charset="0"/>
              </a:rPr>
              <a:t>“. . . Demonstrating God’s existence . . . . is </a:t>
            </a:r>
            <a:r>
              <a:rPr lang="en-US" sz="3600" b="1" dirty="0" err="1" smtClean="0">
                <a:latin typeface="Georgia" pitchFamily="18" charset="0"/>
              </a:rPr>
              <a:t>accom-plished</a:t>
            </a:r>
            <a:r>
              <a:rPr lang="en-US" sz="3600" b="1" dirty="0" smtClean="0">
                <a:latin typeface="Georgia" pitchFamily="18" charset="0"/>
              </a:rPr>
              <a:t> </a:t>
            </a:r>
            <a:r>
              <a:rPr lang="en-US" sz="3600" b="1" dirty="0">
                <a:latin typeface="Georgia" pitchFamily="18" charset="0"/>
              </a:rPr>
              <a:t>not by proofs but by </a:t>
            </a:r>
            <a:r>
              <a:rPr lang="en-US" sz="3600" b="1" dirty="0" smtClean="0">
                <a:latin typeface="Georgia" pitchFamily="18" charset="0"/>
              </a:rPr>
              <a:t>worship” </a:t>
            </a:r>
            <a:r>
              <a:rPr lang="en-US" sz="2800" dirty="0" smtClean="0">
                <a:latin typeface="Georgia" pitchFamily="18" charset="0"/>
              </a:rPr>
              <a:t>(</a:t>
            </a:r>
            <a:r>
              <a:rPr lang="en-US" sz="2800" i="1" dirty="0" smtClean="0">
                <a:latin typeface="Georgia" pitchFamily="18" charset="0"/>
              </a:rPr>
              <a:t>Philosophical Fragments</a:t>
            </a:r>
            <a:r>
              <a:rPr lang="en-US" sz="2800" dirty="0" smtClean="0">
                <a:latin typeface="Georgia" pitchFamily="18" charset="0"/>
              </a:rPr>
              <a:t>).</a:t>
            </a:r>
            <a:endParaRPr lang="en-US" sz="2800" dirty="0">
              <a:latin typeface="Georgia" pitchFamily="18" charset="0"/>
            </a:endParaRPr>
          </a:p>
        </p:txBody>
      </p:sp>
    </p:spTree>
    <p:extLst>
      <p:ext uri="{BB962C8B-B14F-4D97-AF65-F5344CB8AC3E}">
        <p14:creationId xmlns:p14="http://schemas.microsoft.com/office/powerpoint/2010/main" xmlns="" val="20935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down)">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20000"/>
              <a:lumOff val="80000"/>
            </a:schemeClr>
          </a:solidFill>
        </p:spPr>
        <p:txBody>
          <a:bodyPr>
            <a:normAutofit/>
          </a:bodyPr>
          <a:lstStyle/>
          <a:p>
            <a:pPr algn="ctr"/>
            <a:r>
              <a:rPr lang="en-US" sz="4400" dirty="0" smtClean="0">
                <a:latin typeface="Arial Black" pitchFamily="34" charset="0"/>
              </a:rPr>
              <a:t>Polanyi’s Words</a:t>
            </a:r>
            <a:endParaRPr lang="en-US" sz="4400" dirty="0">
              <a:latin typeface="Arial Black" pitchFamily="34" charset="0"/>
            </a:endParaRPr>
          </a:p>
        </p:txBody>
      </p:sp>
      <p:sp>
        <p:nvSpPr>
          <p:cNvPr id="2" name="Content Placeholder 1"/>
          <p:cNvSpPr>
            <a:spLocks noGrp="1"/>
          </p:cNvSpPr>
          <p:nvPr>
            <p:ph sz="quarter" idx="1"/>
          </p:nvPr>
        </p:nvSpPr>
        <p:spPr>
          <a:xfrm>
            <a:off x="457200" y="1600200"/>
            <a:ext cx="7467600" cy="4495800"/>
          </a:xfrm>
          <a:ln w="38100">
            <a:solidFill>
              <a:schemeClr val="accent1">
                <a:lumMod val="20000"/>
                <a:lumOff val="80000"/>
              </a:schemeClr>
            </a:solidFill>
          </a:ln>
        </p:spPr>
        <p:txBody>
          <a:bodyPr>
            <a:noAutofit/>
          </a:bodyPr>
          <a:lstStyle/>
          <a:p>
            <a:r>
              <a:rPr lang="en-US" sz="2800" b="1" dirty="0" smtClean="0">
                <a:latin typeface="Arial Narrow" pitchFamily="34" charset="0"/>
              </a:rPr>
              <a:t>“</a:t>
            </a:r>
            <a:r>
              <a:rPr lang="en-US" sz="2800" b="1" dirty="0">
                <a:latin typeface="Arial Narrow" pitchFamily="34" charset="0"/>
              </a:rPr>
              <a:t>Comprehension is neither an arbitrary act nor a passive experience, but a responsible act claiming universal validity. Such knowing is indeed objective in the sense of establishing contact with a hidden reality; a contact that is defined as the condition for anticipating an indeterminate range of yet unknown (and perhaps yet inconceivable) true implications. It seems reasonable to describe this fusion of the personal and the objective as Personal Knowledge</a:t>
            </a:r>
            <a:r>
              <a:rPr lang="en-US" sz="2800" b="1" dirty="0" smtClean="0">
                <a:latin typeface="Arial Narrow" pitchFamily="34" charset="0"/>
              </a:rPr>
              <a:t>.”</a:t>
            </a:r>
            <a:endParaRPr lang="en-US" sz="2800" b="1" dirty="0">
              <a:latin typeface="Arial Narrow" pitchFamily="34" charset="0"/>
            </a:endParaRPr>
          </a:p>
        </p:txBody>
      </p:sp>
    </p:spTree>
    <p:extLst>
      <p:ext uri="{BB962C8B-B14F-4D97-AF65-F5344CB8AC3E}">
        <p14:creationId xmlns:p14="http://schemas.microsoft.com/office/powerpoint/2010/main" xmlns="" val="420788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138"/>
            <a:ext cx="8229600" cy="4386262"/>
          </a:xfrm>
          <a:ln w="38100">
            <a:solidFill>
              <a:schemeClr val="accent1"/>
            </a:solidFill>
            <a:miter lim="800000"/>
            <a:headEnd/>
            <a:tailEnd/>
          </a:ln>
        </p:spPr>
        <p:txBody>
          <a:bodyPr/>
          <a:lstStyle/>
          <a:p>
            <a:r>
              <a:rPr lang="en-US" sz="3600" b="1" smtClean="0">
                <a:latin typeface="Arial Narrow" pitchFamily="34" charset="0"/>
                <a:ea typeface="ＭＳ Ｐゴシック" pitchFamily="34" charset="-128"/>
              </a:rPr>
              <a:t>John F. Haught (b. 1942) is professor emeritus at Georgetown University.</a:t>
            </a:r>
          </a:p>
          <a:p>
            <a:r>
              <a:rPr lang="en-US" sz="3600" b="1" smtClean="0">
                <a:latin typeface="Arial Narrow" pitchFamily="34" charset="0"/>
                <a:ea typeface="ＭＳ Ｐゴシック" pitchFamily="34" charset="-128"/>
              </a:rPr>
              <a:t>A long-time theology professor at Georgetown, he established the Georgetown Center for the Study of Science and Religion and was its Director for many years.</a:t>
            </a:r>
          </a:p>
        </p:txBody>
      </p:sp>
      <p:sp>
        <p:nvSpPr>
          <p:cNvPr id="2" name="Title 1"/>
          <p:cNvSpPr>
            <a:spLocks noGrp="1"/>
          </p:cNvSpPr>
          <p:nvPr>
            <p:ph type="title"/>
          </p:nvPr>
        </p:nvSpPr>
        <p:spPr>
          <a:solidFill>
            <a:schemeClr val="accent1">
              <a:lumMod val="20000"/>
              <a:lumOff val="80000"/>
            </a:schemeClr>
          </a:solidFill>
          <a:ln>
            <a:solidFill>
              <a:schemeClr val="accent1"/>
            </a:solidFill>
          </a:ln>
        </p:spPr>
        <p:txBody>
          <a:bodyPr/>
          <a:lstStyle/>
          <a:p>
            <a:pPr fontAlgn="auto">
              <a:spcAft>
                <a:spcPts val="0"/>
              </a:spcAft>
              <a:defRPr/>
            </a:pPr>
            <a:r>
              <a:rPr lang="en-US" dirty="0" smtClean="0">
                <a:latin typeface="Arial Black" pitchFamily="34" charset="0"/>
              </a:rPr>
              <a:t>Recently, another teacher</a:t>
            </a:r>
            <a:endParaRPr lang="en-US"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MTFUJI2</Template>
  <TotalTime>5968</TotalTime>
  <Words>3079</Words>
  <Application>Microsoft Office PowerPoint</Application>
  <PresentationFormat>On-screen Show (4:3)</PresentationFormat>
  <Paragraphs>232</Paragraphs>
  <Slides>64</Slides>
  <Notes>2</Notes>
  <HiddenSlides>0</HiddenSlides>
  <MMClips>0</MMClips>
  <ScaleCrop>false</ScaleCrop>
  <HeadingPairs>
    <vt:vector size="4" baseType="variant">
      <vt:variant>
        <vt:lpstr>Theme</vt:lpstr>
      </vt:variant>
      <vt:variant>
        <vt:i4>5</vt:i4>
      </vt:variant>
      <vt:variant>
        <vt:lpstr>Slide Titles</vt:lpstr>
      </vt:variant>
      <vt:variant>
        <vt:i4>64</vt:i4>
      </vt:variant>
    </vt:vector>
  </HeadingPairs>
  <TitlesOfParts>
    <vt:vector size="69" baseType="lpstr">
      <vt:lpstr>Couture</vt:lpstr>
      <vt:lpstr>Concourse</vt:lpstr>
      <vt:lpstr>Office Theme</vt:lpstr>
      <vt:lpstr>1_Office Theme</vt:lpstr>
      <vt:lpstr>Oriel</vt:lpstr>
      <vt:lpstr>Science and Faith: Conflict, Contrast, or Convergence?</vt:lpstr>
      <vt:lpstr>An abiding interest, concern</vt:lpstr>
      <vt:lpstr>My field of expertise</vt:lpstr>
      <vt:lpstr>My quest for intellectual honesty</vt:lpstr>
      <vt:lpstr>Three highly influential thinkers</vt:lpstr>
      <vt:lpstr>Pascal’s Words</vt:lpstr>
      <vt:lpstr>Kierkegaard’s Words</vt:lpstr>
      <vt:lpstr>Polanyi’s Words</vt:lpstr>
      <vt:lpstr>Recently, another teacher</vt:lpstr>
      <vt:lpstr>John F. Haught (b. 1942)</vt:lpstr>
      <vt:lpstr>Some of Dr. Haught’s books</vt:lpstr>
      <vt:lpstr>Main topics in Science and Faith </vt:lpstr>
      <vt:lpstr>Main topics in Science and Faith (2)</vt:lpstr>
      <vt:lpstr>Three possible positions</vt:lpstr>
      <vt:lpstr>The Conflict Paradigm</vt:lpstr>
      <vt:lpstr>Andrew D. White  and His Book</vt:lpstr>
      <vt:lpstr>Andrew White in 1885</vt:lpstr>
      <vt:lpstr>Where was the real conflict?</vt:lpstr>
      <vt:lpstr>Richardson’s statement</vt:lpstr>
      <vt:lpstr>(Parenthetical consideration) “Grayling’s Explanation”</vt:lpstr>
      <vt:lpstr>Astronomer Copernicus:  “Conversation with God” (Matejko, 1873)</vt:lpstr>
      <vt:lpstr>Examples of Agnostic Thinkers Holding the Conflict Paradigm</vt:lpstr>
      <vt:lpstr>The Conflict Paradigm  in Thomas Paine</vt:lpstr>
      <vt:lpstr>Slide 24</vt:lpstr>
      <vt:lpstr>The Conflict Paradigm  in Thomas Paine (2)</vt:lpstr>
      <vt:lpstr>The Conflict Paradigm in Robert Ingersoll</vt:lpstr>
      <vt:lpstr>A central emphasis of Robert Ingersoll</vt:lpstr>
      <vt:lpstr>Ingersoll’s vision for the future</vt:lpstr>
      <vt:lpstr>The conflict paradigm  in Christopher Hitchens (1949-2011)</vt:lpstr>
      <vt:lpstr>Slide 30</vt:lpstr>
      <vt:lpstr>The conflict paradigm in Richard Dawkins (b. 1941)</vt:lpstr>
      <vt:lpstr>Slide 32</vt:lpstr>
      <vt:lpstr>(Parenthetical consideration) “Clifford’s Credo”</vt:lpstr>
      <vt:lpstr>(Parenthetical consideration) “Clifford’s Credo”</vt:lpstr>
      <vt:lpstr>Questions about  “Clifford’s Credo”</vt:lpstr>
      <vt:lpstr>The conflict paradigm  in Sam Harris (b. 1967)</vt:lpstr>
      <vt:lpstr>Slide 37</vt:lpstr>
      <vt:lpstr>Rejecting the conflict paradigm held by Christians</vt:lpstr>
      <vt:lpstr>Yet, some conflicts remain</vt:lpstr>
      <vt:lpstr>Slide 40</vt:lpstr>
      <vt:lpstr>The Contrast Paradigm</vt:lpstr>
      <vt:lpstr>Scientists who use the Contrast Paradigm</vt:lpstr>
      <vt:lpstr>The Convergence Paradigm</vt:lpstr>
      <vt:lpstr>The Convergence Paradigm</vt:lpstr>
      <vt:lpstr>Musings on Truth, Goodness and Beauty</vt:lpstr>
      <vt:lpstr>Three ancient Asian virtues:</vt:lpstr>
      <vt:lpstr>Three ancient Asian virtues:</vt:lpstr>
      <vt:lpstr>Truth</vt:lpstr>
      <vt:lpstr>Goodness</vt:lpstr>
      <vt:lpstr>Beauty</vt:lpstr>
      <vt:lpstr>Truth, Goodness, Beauty and God</vt:lpstr>
      <vt:lpstr>Truth, Goodness, Beauty and God</vt:lpstr>
      <vt:lpstr>Truth, Goodness, Beauty and God</vt:lpstr>
      <vt:lpstr>Truth, Goodness, Beauty and Science</vt:lpstr>
      <vt:lpstr>Truth, Goodness, Beauty and Faith</vt:lpstr>
      <vt:lpstr>Truth, Goodness, Beauty and Religion</vt:lpstr>
      <vt:lpstr>Truth, Goodness, Beauty and Skepticism</vt:lpstr>
      <vt:lpstr>Truth, Goodness, Beauty and Skepticism</vt:lpstr>
      <vt:lpstr>Truth, Goodness, Beauty and Skepticism</vt:lpstr>
      <vt:lpstr>Truth, Goodness, Beauty &amp; Science and Faith</vt:lpstr>
      <vt:lpstr>“Praise the Source of Faith and Learning” by Thomas H. Troeger (1987)</vt:lpstr>
      <vt:lpstr>“Praise the Source of Faith and Learning” by Thomas H. Troeger (1987)</vt:lpstr>
      <vt:lpstr>Questions and Comments  Are Now Welcomed</vt:lpstr>
      <vt:lpstr>Questions for Discussion</vt:lpstr>
    </vt:vector>
  </TitlesOfParts>
  <Company>4-L Ministries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Love in Action</dc:title>
  <dc:creator>Leroy Seat</dc:creator>
  <cp:lastModifiedBy>Luis Flores</cp:lastModifiedBy>
  <cp:revision>143</cp:revision>
  <dcterms:created xsi:type="dcterms:W3CDTF">2007-02-07T00:48:42Z</dcterms:created>
  <dcterms:modified xsi:type="dcterms:W3CDTF">2013-08-05T02:41:03Z</dcterms:modified>
</cp:coreProperties>
</file>