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0"/>
  </p:notesMasterIdLst>
  <p:sldIdLst>
    <p:sldId id="256" r:id="rId3"/>
    <p:sldId id="310" r:id="rId4"/>
    <p:sldId id="289" r:id="rId5"/>
    <p:sldId id="300" r:id="rId6"/>
    <p:sldId id="301" r:id="rId7"/>
    <p:sldId id="308" r:id="rId8"/>
    <p:sldId id="290" r:id="rId9"/>
    <p:sldId id="309" r:id="rId10"/>
    <p:sldId id="286" r:id="rId11"/>
    <p:sldId id="285" r:id="rId12"/>
    <p:sldId id="288" r:id="rId13"/>
    <p:sldId id="302" r:id="rId14"/>
    <p:sldId id="287" r:id="rId15"/>
    <p:sldId id="291" r:id="rId16"/>
    <p:sldId id="292" r:id="rId17"/>
    <p:sldId id="303" r:id="rId18"/>
    <p:sldId id="260" r:id="rId19"/>
    <p:sldId id="257" r:id="rId20"/>
    <p:sldId id="311" r:id="rId21"/>
    <p:sldId id="312" r:id="rId22"/>
    <p:sldId id="313" r:id="rId23"/>
    <p:sldId id="314" r:id="rId24"/>
    <p:sldId id="315" r:id="rId25"/>
    <p:sldId id="263" r:id="rId26"/>
    <p:sldId id="298" r:id="rId27"/>
    <p:sldId id="299" r:id="rId28"/>
    <p:sldId id="293" r:id="rId29"/>
    <p:sldId id="304" r:id="rId30"/>
    <p:sldId id="294" r:id="rId31"/>
    <p:sldId id="295" r:id="rId32"/>
    <p:sldId id="297" r:id="rId33"/>
    <p:sldId id="296" r:id="rId34"/>
    <p:sldId id="306" r:id="rId35"/>
    <p:sldId id="316" r:id="rId36"/>
    <p:sldId id="305" r:id="rId37"/>
    <p:sldId id="317" r:id="rId38"/>
    <p:sldId id="318" r:id="rId3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CDD"/>
    <a:srgbClr val="77777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6#1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n-US" dirty="0" smtClean="0"/>
            <a:t>Evolution</a:t>
          </a:r>
          <a:endParaRPr lang="en-US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en-US" sz="1600" dirty="0" smtClean="0"/>
            <a:t>Mutation</a:t>
          </a:r>
          <a:endParaRPr lang="en-US" sz="1600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en-US" dirty="0" smtClean="0"/>
            <a:t>Time</a:t>
          </a:r>
          <a:endParaRPr lang="en-US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r>
            <a:rPr lang="en-US" sz="1600" dirty="0" smtClean="0"/>
            <a:t>Reproduction</a:t>
          </a:r>
          <a:endParaRPr lang="en-US" sz="1600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3D4D4D43-95D2-4C91-B240-78430E6218B9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71A7CAA9-318E-4CBA-B98D-2203DED9FB9C}" type="pres">
      <dgm:prSet presAssocID="{F9A846BA-06FB-46AF-80ED-5EA0073A08FA}" presName="centerShape" presStyleLbl="node0" presStyleIdx="0" presStyleCnt="1"/>
      <dgm:spPr/>
      <dgm:t>
        <a:bodyPr/>
        <a:lstStyle>
          <a:extLst/>
        </a:lstStyle>
        <a:p>
          <a:endParaRPr lang="en-US"/>
        </a:p>
      </dgm:t>
    </dgm:pt>
    <dgm:pt modelId="{D8152D92-BBFE-427B-BBE4-CDB00C1C8220}" type="pres">
      <dgm:prSet presAssocID="{1D5437B4-AE63-4725-B3BF-757CE9D3B51A}" presName="node" presStyleLbl="node1" presStyleIdx="0" presStyleCnt="3" custScaleX="116676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C9C7443-8962-4A19-AB09-8A666B45BAE2}" type="pres">
      <dgm:prSet presAssocID="{1D5437B4-AE63-4725-B3BF-757CE9D3B51A}" presName="dummy" presStyleCnt="0"/>
      <dgm:spPr/>
      <dgm:t>
        <a:bodyPr/>
        <a:lstStyle>
          <a:extLst/>
        </a:lstStyle>
        <a:p>
          <a:endParaRPr lang="en-US"/>
        </a:p>
      </dgm:t>
    </dgm:pt>
    <dgm:pt modelId="{C2A2C01E-986B-4BE3-994F-EB2FBE9759A5}" type="pres">
      <dgm:prSet presAssocID="{77151872-762C-4E0C-84E2-38FC583BA821}" presName="sibTrans" presStyleLbl="sibTrans2D1" presStyleIdx="0" presStyleCnt="3"/>
      <dgm:spPr/>
      <dgm:t>
        <a:bodyPr/>
        <a:lstStyle>
          <a:extLst/>
        </a:lstStyle>
        <a:p>
          <a:endParaRPr lang="en-US"/>
        </a:p>
      </dgm:t>
    </dgm:pt>
    <dgm:pt modelId="{6996B73F-0E51-4C9A-A0AE-6248F2123DF8}" type="pres">
      <dgm:prSet presAssocID="{F4DD7773-E0F0-4CA0-AE12-39FE24E2D38B}" presName="node" presStyleLbl="node1" presStyleIdx="1" presStyleCnt="3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67D23CC5-1A27-4FA3-BCC5-634AEC7B868B}" type="pres">
      <dgm:prSet presAssocID="{F4DD7773-E0F0-4CA0-AE12-39FE24E2D38B}" presName="dummy" presStyleCnt="0"/>
      <dgm:spPr/>
      <dgm:t>
        <a:bodyPr/>
        <a:lstStyle>
          <a:extLst/>
        </a:lstStyle>
        <a:p>
          <a:endParaRPr lang="en-US"/>
        </a:p>
      </dgm:t>
    </dgm:pt>
    <dgm:pt modelId="{FCA927B1-9AE4-4F40-8207-CA74D0D24071}" type="pres">
      <dgm:prSet presAssocID="{BDF0DF6A-C77C-48ED-8BA1-44B4EE5AE580}" presName="sibTrans" presStyleLbl="sibTrans2D1" presStyleIdx="1" presStyleCnt="3"/>
      <dgm:spPr/>
      <dgm:t>
        <a:bodyPr/>
        <a:lstStyle>
          <a:extLst/>
        </a:lstStyle>
        <a:p>
          <a:endParaRPr lang="en-US"/>
        </a:p>
      </dgm:t>
    </dgm:pt>
    <dgm:pt modelId="{FCCDFD5F-7039-438F-B4A9-7649B01ACAF8}" type="pres">
      <dgm:prSet presAssocID="{E7099059-3858-4031-AA26-70F1AE740B29}" presName="node" presStyleLbl="node1" presStyleIdx="2" presStyleCnt="3" custScaleX="162178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96B04D3E-CA34-4F0B-809E-9EAE2E97399A}" type="pres">
      <dgm:prSet presAssocID="{E7099059-3858-4031-AA26-70F1AE740B29}" presName="dummy" presStyleCnt="0"/>
      <dgm:spPr/>
      <dgm:t>
        <a:bodyPr/>
        <a:lstStyle>
          <a:extLst/>
        </a:lstStyle>
        <a:p>
          <a:endParaRPr lang="en-US"/>
        </a:p>
      </dgm:t>
    </dgm:pt>
    <dgm:pt modelId="{772C5452-3B19-4BA4-99E2-C91FFF1629B3}" type="pres">
      <dgm:prSet presAssocID="{05C988DA-E2F2-414D-AFF5-AF61883FBE3F}" presName="sibTrans" presStyleLbl="sibTrans2D1" presStyleIdx="2" presStyleCnt="3"/>
      <dgm:spPr/>
      <dgm:t>
        <a:bodyPr/>
        <a:lstStyle>
          <a:extLst/>
        </a:lstStyle>
        <a:p>
          <a:endParaRPr lang="en-US"/>
        </a:p>
      </dgm:t>
    </dgm:pt>
  </dgm:ptLst>
  <dgm:cxnLst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1890C31B-6C5A-492A-B02D-6A7C8BDE111A}" srcId="{F9A846BA-06FB-46AF-80ED-5EA0073A08FA}" destId="{1D5437B4-AE63-4725-B3BF-757CE9D3B51A}" srcOrd="0" destOrd="0" parTransId="{EE3EA5B9-D085-48DC-A4C9-23E6FD27D486}" sibTransId="{77151872-762C-4E0C-84E2-38FC583BA821}"/>
    <dgm:cxn modelId="{077C032E-F9CD-43E8-BAE9-047D6E30B91A}" type="presOf" srcId="{F4DD7773-E0F0-4CA0-AE12-39FE24E2D38B}" destId="{6996B73F-0E51-4C9A-A0AE-6248F2123DF8}" srcOrd="0" destOrd="0" presId="urn:microsoft.com/office/officeart/2005/8/layout/radial6#1"/>
    <dgm:cxn modelId="{9BF8B217-A77B-44B2-851F-0BD5CB94187D}" type="presOf" srcId="{105D35E0-9A5D-4EB8-8A48-4ED52D2D6EAC}" destId="{3D4D4D43-95D2-4C91-B240-78430E6218B9}" srcOrd="0" destOrd="0" presId="urn:microsoft.com/office/officeart/2005/8/layout/radial6#1"/>
    <dgm:cxn modelId="{7AA3E495-A26E-4F54-B95C-3CF99551DCA4}" type="presOf" srcId="{1D5437B4-AE63-4725-B3BF-757CE9D3B51A}" destId="{D8152D92-BBFE-427B-BBE4-CDB00C1C8220}" srcOrd="0" destOrd="0" presId="urn:microsoft.com/office/officeart/2005/8/layout/radial6#1"/>
    <dgm:cxn modelId="{71F9C174-A9A7-4C4B-82AD-F0A584F94B69}" srcId="{F9A846BA-06FB-46AF-80ED-5EA0073A08FA}" destId="{F4DD7773-E0F0-4CA0-AE12-39FE24E2D38B}" srcOrd="1" destOrd="0" parTransId="{5EB1A185-9242-4C2E-BC90-611B22CE7796}" sibTransId="{BDF0DF6A-C77C-48ED-8BA1-44B4EE5AE580}"/>
    <dgm:cxn modelId="{95119C21-EFD5-410A-9171-06A8871ACFC4}" type="presOf" srcId="{77151872-762C-4E0C-84E2-38FC583BA821}" destId="{C2A2C01E-986B-4BE3-994F-EB2FBE9759A5}" srcOrd="0" destOrd="0" presId="urn:microsoft.com/office/officeart/2005/8/layout/radial6#1"/>
    <dgm:cxn modelId="{468AAC42-71C4-406C-860A-5B89BB7857D9}" type="presOf" srcId="{E7099059-3858-4031-AA26-70F1AE740B29}" destId="{FCCDFD5F-7039-438F-B4A9-7649B01ACAF8}" srcOrd="0" destOrd="0" presId="urn:microsoft.com/office/officeart/2005/8/layout/radial6#1"/>
    <dgm:cxn modelId="{2FD01FCE-B1AB-46EF-8C67-F6B903D3E5FB}" type="presOf" srcId="{BDF0DF6A-C77C-48ED-8BA1-44B4EE5AE580}" destId="{FCA927B1-9AE4-4F40-8207-CA74D0D24071}" srcOrd="0" destOrd="0" presId="urn:microsoft.com/office/officeart/2005/8/layout/radial6#1"/>
    <dgm:cxn modelId="{C6BE03DB-B2D6-41F0-AD77-FF31B62F1DBE}" srcId="{F9A846BA-06FB-46AF-80ED-5EA0073A08FA}" destId="{E7099059-3858-4031-AA26-70F1AE740B29}" srcOrd="2" destOrd="0" parTransId="{2AD9F856-1FCF-4306-9F3B-5565B9795A99}" sibTransId="{05C988DA-E2F2-414D-AFF5-AF61883FBE3F}"/>
    <dgm:cxn modelId="{63530679-24F5-4A1D-B10D-DE7B59883F0D}" type="presOf" srcId="{05C988DA-E2F2-414D-AFF5-AF61883FBE3F}" destId="{772C5452-3B19-4BA4-99E2-C91FFF1629B3}" srcOrd="0" destOrd="0" presId="urn:microsoft.com/office/officeart/2005/8/layout/radial6#1"/>
    <dgm:cxn modelId="{0FD65482-EB8E-47CA-B671-C233B3B18998}" type="presOf" srcId="{F9A846BA-06FB-46AF-80ED-5EA0073A08FA}" destId="{71A7CAA9-318E-4CBA-B98D-2203DED9FB9C}" srcOrd="0" destOrd="0" presId="urn:microsoft.com/office/officeart/2005/8/layout/radial6#1"/>
    <dgm:cxn modelId="{27323C3D-B11B-45D8-9BF4-24ED4B55CCA8}" type="presParOf" srcId="{3D4D4D43-95D2-4C91-B240-78430E6218B9}" destId="{71A7CAA9-318E-4CBA-B98D-2203DED9FB9C}" srcOrd="0" destOrd="0" presId="urn:microsoft.com/office/officeart/2005/8/layout/radial6#1"/>
    <dgm:cxn modelId="{10413F1E-26F9-4700-A0AE-51537E488C7F}" type="presParOf" srcId="{3D4D4D43-95D2-4C91-B240-78430E6218B9}" destId="{D8152D92-BBFE-427B-BBE4-CDB00C1C8220}" srcOrd="1" destOrd="0" presId="urn:microsoft.com/office/officeart/2005/8/layout/radial6#1"/>
    <dgm:cxn modelId="{4619BF48-0204-4FD9-99BB-4522ED2350D5}" type="presParOf" srcId="{3D4D4D43-95D2-4C91-B240-78430E6218B9}" destId="{AC9C7443-8962-4A19-AB09-8A666B45BAE2}" srcOrd="2" destOrd="0" presId="urn:microsoft.com/office/officeart/2005/8/layout/radial6#1"/>
    <dgm:cxn modelId="{D10B0300-4F9D-4923-BC7C-112AB32D3DEF}" type="presParOf" srcId="{3D4D4D43-95D2-4C91-B240-78430E6218B9}" destId="{C2A2C01E-986B-4BE3-994F-EB2FBE9759A5}" srcOrd="3" destOrd="0" presId="urn:microsoft.com/office/officeart/2005/8/layout/radial6#1"/>
    <dgm:cxn modelId="{32DA40DF-9DF3-498E-9B1E-3C5E5D33DD66}" type="presParOf" srcId="{3D4D4D43-95D2-4C91-B240-78430E6218B9}" destId="{6996B73F-0E51-4C9A-A0AE-6248F2123DF8}" srcOrd="4" destOrd="0" presId="urn:microsoft.com/office/officeart/2005/8/layout/radial6#1"/>
    <dgm:cxn modelId="{C81449F9-7621-403E-9674-092F41713C66}" type="presParOf" srcId="{3D4D4D43-95D2-4C91-B240-78430E6218B9}" destId="{67D23CC5-1A27-4FA3-BCC5-634AEC7B868B}" srcOrd="5" destOrd="0" presId="urn:microsoft.com/office/officeart/2005/8/layout/radial6#1"/>
    <dgm:cxn modelId="{7B1C0FEB-DC88-4FB5-B01E-FF7984D21F36}" type="presParOf" srcId="{3D4D4D43-95D2-4C91-B240-78430E6218B9}" destId="{FCA927B1-9AE4-4F40-8207-CA74D0D24071}" srcOrd="6" destOrd="0" presId="urn:microsoft.com/office/officeart/2005/8/layout/radial6#1"/>
    <dgm:cxn modelId="{BF9CF1A4-3CC6-4567-84C6-893FECE6F1B1}" type="presParOf" srcId="{3D4D4D43-95D2-4C91-B240-78430E6218B9}" destId="{FCCDFD5F-7039-438F-B4A9-7649B01ACAF8}" srcOrd="7" destOrd="0" presId="urn:microsoft.com/office/officeart/2005/8/layout/radial6#1"/>
    <dgm:cxn modelId="{79F6F00F-C411-4AEE-8E28-6E526C059AE5}" type="presParOf" srcId="{3D4D4D43-95D2-4C91-B240-78430E6218B9}" destId="{96B04D3E-CA34-4F0B-809E-9EAE2E97399A}" srcOrd="8" destOrd="0" presId="urn:microsoft.com/office/officeart/2005/8/layout/radial6#1"/>
    <dgm:cxn modelId="{595894D0-A40C-4FFB-ADEE-65E1297D33C4}" type="presParOf" srcId="{3D4D4D43-95D2-4C91-B240-78430E6218B9}" destId="{772C5452-3B19-4BA4-99E2-C91FFF1629B3}" srcOrd="9" destOrd="0" presId="urn:microsoft.com/office/officeart/2005/8/layout/radial6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6#1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n-US" dirty="0" smtClean="0"/>
            <a:t>Evolution</a:t>
          </a:r>
          <a:endParaRPr lang="en-US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en-US" dirty="0" smtClean="0"/>
            <a:t>Selection for resistant individuals </a:t>
          </a:r>
          <a:endParaRPr lang="en-US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Variation </a:t>
          </a:r>
          <a:r>
            <a:rPr lang="en-US" sz="1400" smtClean="0"/>
            <a:t>in genes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Treatment</a:t>
          </a:r>
          <a:endParaRPr lang="en-US" sz="1400" dirty="0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ABE9D68B-B48A-485D-8329-BA4E0FEAF081}">
      <dgm:prSet phldrT="[Text]"/>
      <dgm:spPr/>
      <dgm:t>
        <a:bodyPr/>
        <a:lstStyle>
          <a:extLst/>
        </a:lstStyle>
        <a:p>
          <a:r>
            <a:rPr lang="en-US" dirty="0" smtClean="0"/>
            <a:t>Resistant ones pass on their genes</a:t>
          </a:r>
          <a:endParaRPr lang="en-US" dirty="0"/>
        </a:p>
      </dgm:t>
    </dgm:pt>
    <dgm:pt modelId="{3CF354A0-F4BF-48B2-B07C-85EED5243FDE}" type="parTrans" cxnId="{FBEDCC79-B954-445E-B845-0ADFED4F260C}">
      <dgm:prSet/>
      <dgm:spPr/>
      <dgm:t>
        <a:bodyPr/>
        <a:lstStyle/>
        <a:p>
          <a:endParaRPr lang="en-US"/>
        </a:p>
      </dgm:t>
    </dgm:pt>
    <dgm:pt modelId="{28656E44-41E6-40D1-8A00-E7FB07364728}" type="sibTrans" cxnId="{FBEDCC79-B954-445E-B845-0ADFED4F260C}">
      <dgm:prSet/>
      <dgm:spPr/>
      <dgm:t>
        <a:bodyPr/>
        <a:lstStyle/>
        <a:p>
          <a:endParaRPr lang="en-US"/>
        </a:p>
      </dgm:t>
    </dgm:pt>
    <dgm:pt modelId="{3D4D4D43-95D2-4C91-B240-78430E6218B9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71A7CAA9-318E-4CBA-B98D-2203DED9FB9C}" type="pres">
      <dgm:prSet presAssocID="{F9A846BA-06FB-46AF-80ED-5EA0073A08FA}" presName="centerShape" presStyleLbl="node0" presStyleIdx="0" presStyleCnt="1"/>
      <dgm:spPr/>
      <dgm:t>
        <a:bodyPr/>
        <a:lstStyle>
          <a:extLst/>
        </a:lstStyle>
        <a:p>
          <a:endParaRPr lang="en-US"/>
        </a:p>
      </dgm:t>
    </dgm:pt>
    <dgm:pt modelId="{D8152D92-BBFE-427B-BBE4-CDB00C1C8220}" type="pres">
      <dgm:prSet presAssocID="{1D5437B4-AE63-4725-B3BF-757CE9D3B51A}" presName="node" presStyleLbl="node1" presStyleIdx="0" presStyleCnt="4" custScaleX="145137" custScaleY="6175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C9C7443-8962-4A19-AB09-8A666B45BAE2}" type="pres">
      <dgm:prSet presAssocID="{1D5437B4-AE63-4725-B3BF-757CE9D3B51A}" presName="dummy" presStyleCnt="0"/>
      <dgm:spPr/>
      <dgm:t>
        <a:bodyPr/>
        <a:lstStyle>
          <a:extLst/>
        </a:lstStyle>
        <a:p>
          <a:endParaRPr lang="en-US"/>
        </a:p>
      </dgm:t>
    </dgm:pt>
    <dgm:pt modelId="{C2A2C01E-986B-4BE3-994F-EB2FBE9759A5}" type="pres">
      <dgm:prSet presAssocID="{77151872-762C-4E0C-84E2-38FC583BA821}" presName="sibTrans" presStyleLbl="sibTrans2D1" presStyleIdx="0" presStyleCnt="4"/>
      <dgm:spPr/>
      <dgm:t>
        <a:bodyPr/>
        <a:lstStyle>
          <a:extLst/>
        </a:lstStyle>
        <a:p>
          <a:endParaRPr lang="en-US"/>
        </a:p>
      </dgm:t>
    </dgm:pt>
    <dgm:pt modelId="{6996B73F-0E51-4C9A-A0AE-6248F2123DF8}" type="pres">
      <dgm:prSet presAssocID="{F4DD7773-E0F0-4CA0-AE12-39FE24E2D38B}" presName="node" presStyleLbl="node1" presStyleIdx="1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67D23CC5-1A27-4FA3-BCC5-634AEC7B868B}" type="pres">
      <dgm:prSet presAssocID="{F4DD7773-E0F0-4CA0-AE12-39FE24E2D38B}" presName="dummy" presStyleCnt="0"/>
      <dgm:spPr/>
      <dgm:t>
        <a:bodyPr/>
        <a:lstStyle>
          <a:extLst/>
        </a:lstStyle>
        <a:p>
          <a:endParaRPr lang="en-US"/>
        </a:p>
      </dgm:t>
    </dgm:pt>
    <dgm:pt modelId="{FCA927B1-9AE4-4F40-8207-CA74D0D24071}" type="pres">
      <dgm:prSet presAssocID="{BDF0DF6A-C77C-48ED-8BA1-44B4EE5AE580}" presName="sibTrans" presStyleLbl="sibTrans2D1" presStyleIdx="1" presStyleCnt="4"/>
      <dgm:spPr/>
      <dgm:t>
        <a:bodyPr/>
        <a:lstStyle>
          <a:extLst/>
        </a:lstStyle>
        <a:p>
          <a:endParaRPr lang="en-US"/>
        </a:p>
      </dgm:t>
    </dgm:pt>
    <dgm:pt modelId="{872F7C03-0B9B-4511-AB9F-2069DB3422DD}" type="pres">
      <dgm:prSet presAssocID="{ABE9D68B-B48A-485D-8329-BA4E0FEAF0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4347B-E279-4A6E-97AC-A2A5A9104C5B}" type="pres">
      <dgm:prSet presAssocID="{ABE9D68B-B48A-485D-8329-BA4E0FEAF081}" presName="dummy" presStyleCnt="0"/>
      <dgm:spPr/>
    </dgm:pt>
    <dgm:pt modelId="{0173FACA-3C8E-4756-AD9B-FEB80CF5D7C3}" type="pres">
      <dgm:prSet presAssocID="{28656E44-41E6-40D1-8A00-E7FB0736472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CCDFD5F-7039-438F-B4A9-7649B01ACAF8}" type="pres">
      <dgm:prSet presAssocID="{E7099059-3858-4031-AA26-70F1AE740B29}" presName="node" presStyleLbl="node1" presStyleIdx="3" presStyleCnt="4" custScaleX="124712" custScaleY="64373" custRadScaleRad="106529" custRadScaleInc="983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96B04D3E-CA34-4F0B-809E-9EAE2E97399A}" type="pres">
      <dgm:prSet presAssocID="{E7099059-3858-4031-AA26-70F1AE740B29}" presName="dummy" presStyleCnt="0"/>
      <dgm:spPr/>
      <dgm:t>
        <a:bodyPr/>
        <a:lstStyle>
          <a:extLst/>
        </a:lstStyle>
        <a:p>
          <a:endParaRPr lang="en-US"/>
        </a:p>
      </dgm:t>
    </dgm:pt>
    <dgm:pt modelId="{772C5452-3B19-4BA4-99E2-C91FFF1629B3}" type="pres">
      <dgm:prSet presAssocID="{05C988DA-E2F2-414D-AFF5-AF61883FBE3F}" presName="sibTrans" presStyleLbl="sibTrans2D1" presStyleIdx="3" presStyleCnt="4"/>
      <dgm:spPr/>
      <dgm:t>
        <a:bodyPr/>
        <a:lstStyle>
          <a:extLst/>
        </a:lstStyle>
        <a:p>
          <a:endParaRPr lang="en-US"/>
        </a:p>
      </dgm:t>
    </dgm:pt>
  </dgm:ptLst>
  <dgm:cxnLst>
    <dgm:cxn modelId="{A64BC50E-3AA6-4ED8-98C1-7722846D63E0}" type="presOf" srcId="{BDF0DF6A-C77C-48ED-8BA1-44B4EE5AE580}" destId="{FCA927B1-9AE4-4F40-8207-CA74D0D24071}" srcOrd="0" destOrd="0" presId="urn:microsoft.com/office/officeart/2005/8/layout/radial6#1"/>
    <dgm:cxn modelId="{5F2C81B1-DB57-4DAA-9AD8-8FFC101E309D}" type="presOf" srcId="{1D5437B4-AE63-4725-B3BF-757CE9D3B51A}" destId="{D8152D92-BBFE-427B-BBE4-CDB00C1C8220}" srcOrd="0" destOrd="0" presId="urn:microsoft.com/office/officeart/2005/8/layout/radial6#1"/>
    <dgm:cxn modelId="{F7891FA7-6D2B-4ED5-BC7E-F6E46DACE4F0}" type="presOf" srcId="{F4DD7773-E0F0-4CA0-AE12-39FE24E2D38B}" destId="{6996B73F-0E51-4C9A-A0AE-6248F2123DF8}" srcOrd="0" destOrd="0" presId="urn:microsoft.com/office/officeart/2005/8/layout/radial6#1"/>
    <dgm:cxn modelId="{71F9C174-A9A7-4C4B-82AD-F0A584F94B69}" srcId="{F9A846BA-06FB-46AF-80ED-5EA0073A08FA}" destId="{F4DD7773-E0F0-4CA0-AE12-39FE24E2D38B}" srcOrd="1" destOrd="0" parTransId="{5EB1A185-9242-4C2E-BC90-611B22CE7796}" sibTransId="{BDF0DF6A-C77C-48ED-8BA1-44B4EE5AE580}"/>
    <dgm:cxn modelId="{5A530AB4-CA69-470C-A05D-A4E390659E08}" type="presOf" srcId="{E7099059-3858-4031-AA26-70F1AE740B29}" destId="{FCCDFD5F-7039-438F-B4A9-7649B01ACAF8}" srcOrd="0" destOrd="0" presId="urn:microsoft.com/office/officeart/2005/8/layout/radial6#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187C414A-E4E9-45DB-B040-D440AA5BA63C}" type="presOf" srcId="{28656E44-41E6-40D1-8A00-E7FB07364728}" destId="{0173FACA-3C8E-4756-AD9B-FEB80CF5D7C3}" srcOrd="0" destOrd="0" presId="urn:microsoft.com/office/officeart/2005/8/layout/radial6#1"/>
    <dgm:cxn modelId="{A569579E-1A39-447D-9DC3-FF59582AA18E}" type="presOf" srcId="{F9A846BA-06FB-46AF-80ED-5EA0073A08FA}" destId="{71A7CAA9-318E-4CBA-B98D-2203DED9FB9C}" srcOrd="0" destOrd="0" presId="urn:microsoft.com/office/officeart/2005/8/layout/radial6#1"/>
    <dgm:cxn modelId="{DEDF41AE-94B2-4413-9604-0C9DA7F43196}" type="presOf" srcId="{77151872-762C-4E0C-84E2-38FC583BA821}" destId="{C2A2C01E-986B-4BE3-994F-EB2FBE9759A5}" srcOrd="0" destOrd="0" presId="urn:microsoft.com/office/officeart/2005/8/layout/radial6#1"/>
    <dgm:cxn modelId="{4BB714D5-D868-44A0-BE73-66D29036EF3F}" type="presOf" srcId="{105D35E0-9A5D-4EB8-8A48-4ED52D2D6EAC}" destId="{3D4D4D43-95D2-4C91-B240-78430E6218B9}" srcOrd="0" destOrd="0" presId="urn:microsoft.com/office/officeart/2005/8/layout/radial6#1"/>
    <dgm:cxn modelId="{FBEDCC79-B954-445E-B845-0ADFED4F260C}" srcId="{F9A846BA-06FB-46AF-80ED-5EA0073A08FA}" destId="{ABE9D68B-B48A-485D-8329-BA4E0FEAF081}" srcOrd="2" destOrd="0" parTransId="{3CF354A0-F4BF-48B2-B07C-85EED5243FDE}" sibTransId="{28656E44-41E6-40D1-8A00-E7FB07364728}"/>
    <dgm:cxn modelId="{6243014C-9DB4-4FBD-8D4A-7CF195DBEBA2}" type="presOf" srcId="{ABE9D68B-B48A-485D-8329-BA4E0FEAF081}" destId="{872F7C03-0B9B-4511-AB9F-2069DB3422DD}" srcOrd="0" destOrd="0" presId="urn:microsoft.com/office/officeart/2005/8/layout/radial6#1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1890C31B-6C5A-492A-B02D-6A7C8BDE111A}" srcId="{F9A846BA-06FB-46AF-80ED-5EA0073A08FA}" destId="{1D5437B4-AE63-4725-B3BF-757CE9D3B51A}" srcOrd="0" destOrd="0" parTransId="{EE3EA5B9-D085-48DC-A4C9-23E6FD27D486}" sibTransId="{77151872-762C-4E0C-84E2-38FC583BA821}"/>
    <dgm:cxn modelId="{68D10A81-CF3F-4150-AF1D-E8736546DB84}" type="presOf" srcId="{05C988DA-E2F2-414D-AFF5-AF61883FBE3F}" destId="{772C5452-3B19-4BA4-99E2-C91FFF1629B3}" srcOrd="0" destOrd="0" presId="urn:microsoft.com/office/officeart/2005/8/layout/radial6#1"/>
    <dgm:cxn modelId="{27F5B180-5C44-498A-8032-5BCFCE072DB4}" type="presParOf" srcId="{3D4D4D43-95D2-4C91-B240-78430E6218B9}" destId="{71A7CAA9-318E-4CBA-B98D-2203DED9FB9C}" srcOrd="0" destOrd="0" presId="urn:microsoft.com/office/officeart/2005/8/layout/radial6#1"/>
    <dgm:cxn modelId="{F54362C6-C636-434B-A4A7-7344CDF5629E}" type="presParOf" srcId="{3D4D4D43-95D2-4C91-B240-78430E6218B9}" destId="{D8152D92-BBFE-427B-BBE4-CDB00C1C8220}" srcOrd="1" destOrd="0" presId="urn:microsoft.com/office/officeart/2005/8/layout/radial6#1"/>
    <dgm:cxn modelId="{3A233A2C-DAF1-4AAB-8AB6-917D95C860CB}" type="presParOf" srcId="{3D4D4D43-95D2-4C91-B240-78430E6218B9}" destId="{AC9C7443-8962-4A19-AB09-8A666B45BAE2}" srcOrd="2" destOrd="0" presId="urn:microsoft.com/office/officeart/2005/8/layout/radial6#1"/>
    <dgm:cxn modelId="{879709AF-4ECB-4EC5-9FCE-8A4C26BD0465}" type="presParOf" srcId="{3D4D4D43-95D2-4C91-B240-78430E6218B9}" destId="{C2A2C01E-986B-4BE3-994F-EB2FBE9759A5}" srcOrd="3" destOrd="0" presId="urn:microsoft.com/office/officeart/2005/8/layout/radial6#1"/>
    <dgm:cxn modelId="{E0F96E2C-1659-4235-B55A-2501132DCFC9}" type="presParOf" srcId="{3D4D4D43-95D2-4C91-B240-78430E6218B9}" destId="{6996B73F-0E51-4C9A-A0AE-6248F2123DF8}" srcOrd="4" destOrd="0" presId="urn:microsoft.com/office/officeart/2005/8/layout/radial6#1"/>
    <dgm:cxn modelId="{1A296A25-9308-4899-A299-5F446A3101E2}" type="presParOf" srcId="{3D4D4D43-95D2-4C91-B240-78430E6218B9}" destId="{67D23CC5-1A27-4FA3-BCC5-634AEC7B868B}" srcOrd="5" destOrd="0" presId="urn:microsoft.com/office/officeart/2005/8/layout/radial6#1"/>
    <dgm:cxn modelId="{91E138E5-7701-4F5C-B231-6A3572DE6322}" type="presParOf" srcId="{3D4D4D43-95D2-4C91-B240-78430E6218B9}" destId="{FCA927B1-9AE4-4F40-8207-CA74D0D24071}" srcOrd="6" destOrd="0" presId="urn:microsoft.com/office/officeart/2005/8/layout/radial6#1"/>
    <dgm:cxn modelId="{3310D81D-B1B8-41A4-A836-CEC1C5182AC5}" type="presParOf" srcId="{3D4D4D43-95D2-4C91-B240-78430E6218B9}" destId="{872F7C03-0B9B-4511-AB9F-2069DB3422DD}" srcOrd="7" destOrd="0" presId="urn:microsoft.com/office/officeart/2005/8/layout/radial6#1"/>
    <dgm:cxn modelId="{6C2567AE-1966-420D-B67C-0AAD9B9ED694}" type="presParOf" srcId="{3D4D4D43-95D2-4C91-B240-78430E6218B9}" destId="{C5E4347B-E279-4A6E-97AC-A2A5A9104C5B}" srcOrd="8" destOrd="0" presId="urn:microsoft.com/office/officeart/2005/8/layout/radial6#1"/>
    <dgm:cxn modelId="{CF1EB8A7-ED7C-4E5E-908B-9C3ABD1C5195}" type="presParOf" srcId="{3D4D4D43-95D2-4C91-B240-78430E6218B9}" destId="{0173FACA-3C8E-4756-AD9B-FEB80CF5D7C3}" srcOrd="9" destOrd="0" presId="urn:microsoft.com/office/officeart/2005/8/layout/radial6#1"/>
    <dgm:cxn modelId="{103B5028-3D4F-4F4F-B9AE-462CB938BE0B}" type="presParOf" srcId="{3D4D4D43-95D2-4C91-B240-78430E6218B9}" destId="{FCCDFD5F-7039-438F-B4A9-7649B01ACAF8}" srcOrd="10" destOrd="0" presId="urn:microsoft.com/office/officeart/2005/8/layout/radial6#1"/>
    <dgm:cxn modelId="{29087AA1-323B-42AA-87B9-BDAA5EB38E05}" type="presParOf" srcId="{3D4D4D43-95D2-4C91-B240-78430E6218B9}" destId="{96B04D3E-CA34-4F0B-809E-9EAE2E97399A}" srcOrd="11" destOrd="0" presId="urn:microsoft.com/office/officeart/2005/8/layout/radial6#1"/>
    <dgm:cxn modelId="{CB0F9B51-19DD-4911-8D6D-629D674A2652}" type="presParOf" srcId="{3D4D4D43-95D2-4C91-B240-78430E6218B9}" destId="{772C5452-3B19-4BA4-99E2-C91FFF1629B3}" srcOrd="12" destOrd="0" presId="urn:microsoft.com/office/officeart/2005/8/layout/radial6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6#1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n-US" dirty="0" smtClean="0"/>
            <a:t>Evolution</a:t>
          </a:r>
          <a:endParaRPr lang="en-US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Appendix</a:t>
          </a:r>
          <a:endParaRPr lang="en-US" sz="1400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F4DD7773-E0F0-4CA0-AE12-39FE24E2D38B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Back aches</a:t>
          </a:r>
          <a:endParaRPr lang="en-US" sz="1400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Tailbone</a:t>
          </a:r>
          <a:endParaRPr lang="en-US" sz="1400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0C99709E-DCC8-4946-A0FE-5DFB5CFBC07D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Hiccups</a:t>
          </a:r>
          <a:endParaRPr lang="en-US" sz="1400" dirty="0"/>
        </a:p>
      </dgm:t>
    </dgm:pt>
    <dgm:pt modelId="{54F8EE66-8259-43B0-9E96-D9FDD87CBF10}" type="parTrans" cxnId="{A932BE0D-05E1-4DC4-9C8A-1F45893BDE33}">
      <dgm:prSet/>
      <dgm:spPr/>
      <dgm:t>
        <a:bodyPr/>
        <a:lstStyle/>
        <a:p>
          <a:endParaRPr lang="en-US"/>
        </a:p>
      </dgm:t>
    </dgm:pt>
    <dgm:pt modelId="{5AF9010A-5600-404D-A5B2-1D7F7B15D259}" type="sibTrans" cxnId="{A932BE0D-05E1-4DC4-9C8A-1F45893BDE33}">
      <dgm:prSet/>
      <dgm:spPr/>
      <dgm:t>
        <a:bodyPr/>
        <a:lstStyle/>
        <a:p>
          <a:endParaRPr lang="en-US"/>
        </a:p>
      </dgm:t>
    </dgm:pt>
    <dgm:pt modelId="{617FDD0B-8141-4A59-935A-1BB10E22C2E2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Hernias</a:t>
          </a:r>
          <a:endParaRPr lang="en-US" sz="1400" dirty="0"/>
        </a:p>
      </dgm:t>
    </dgm:pt>
    <dgm:pt modelId="{708961BD-A290-4738-8DF1-A1D047C21DE4}" type="parTrans" cxnId="{F657C0BF-7351-4D6F-8611-BC40461BE0CF}">
      <dgm:prSet/>
      <dgm:spPr/>
      <dgm:t>
        <a:bodyPr/>
        <a:lstStyle/>
        <a:p>
          <a:endParaRPr lang="en-US"/>
        </a:p>
      </dgm:t>
    </dgm:pt>
    <dgm:pt modelId="{7849A46A-A7B6-4D0B-B7FA-D2F94FBF1A67}" type="sibTrans" cxnId="{F657C0BF-7351-4D6F-8611-BC40461BE0CF}">
      <dgm:prSet/>
      <dgm:spPr/>
      <dgm:t>
        <a:bodyPr/>
        <a:lstStyle/>
        <a:p>
          <a:endParaRPr lang="en-US"/>
        </a:p>
      </dgm:t>
    </dgm:pt>
    <dgm:pt modelId="{9FCB99CC-54E2-470E-A468-623E43E2172B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Heart problems</a:t>
          </a:r>
          <a:endParaRPr lang="en-US" sz="1400" dirty="0"/>
        </a:p>
      </dgm:t>
    </dgm:pt>
    <dgm:pt modelId="{1BE9C922-1908-40F1-BEAC-DB8DB9D68D98}" type="parTrans" cxnId="{B07FED52-C5CD-41AE-B181-58CF8B113FCC}">
      <dgm:prSet/>
      <dgm:spPr/>
      <dgm:t>
        <a:bodyPr/>
        <a:lstStyle/>
        <a:p>
          <a:endParaRPr lang="en-US"/>
        </a:p>
      </dgm:t>
    </dgm:pt>
    <dgm:pt modelId="{E18971FC-FCEC-438B-80CA-56D07F8D8CB1}" type="sibTrans" cxnId="{B07FED52-C5CD-41AE-B181-58CF8B113FCC}">
      <dgm:prSet/>
      <dgm:spPr/>
      <dgm:t>
        <a:bodyPr/>
        <a:lstStyle/>
        <a:p>
          <a:endParaRPr lang="en-US"/>
        </a:p>
      </dgm:t>
    </dgm:pt>
    <dgm:pt modelId="{FC2C2122-63FC-4D80-810F-787EF4AA8E15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Embryonic tail</a:t>
          </a:r>
          <a:endParaRPr lang="en-US" sz="1400" dirty="0"/>
        </a:p>
      </dgm:t>
    </dgm:pt>
    <dgm:pt modelId="{7A13BA71-A876-4402-9ABC-474D0AD6EAFE}" type="parTrans" cxnId="{67658EC9-1B40-48D8-A6B6-145F3EEED7B4}">
      <dgm:prSet/>
      <dgm:spPr/>
      <dgm:t>
        <a:bodyPr/>
        <a:lstStyle/>
        <a:p>
          <a:endParaRPr lang="en-US"/>
        </a:p>
      </dgm:t>
    </dgm:pt>
    <dgm:pt modelId="{563C7DBB-07CF-491C-A6FC-D27DA4288639}" type="sibTrans" cxnId="{67658EC9-1B40-48D8-A6B6-145F3EEED7B4}">
      <dgm:prSet/>
      <dgm:spPr/>
      <dgm:t>
        <a:bodyPr/>
        <a:lstStyle/>
        <a:p>
          <a:endParaRPr lang="en-US"/>
        </a:p>
      </dgm:t>
    </dgm:pt>
    <dgm:pt modelId="{C2CEEB97-9928-4B0A-9F8F-0D035252873B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Embryonic gills</a:t>
          </a:r>
          <a:endParaRPr lang="en-US" sz="1400" dirty="0"/>
        </a:p>
      </dgm:t>
    </dgm:pt>
    <dgm:pt modelId="{28CBE33B-4007-4FE4-8F6F-79E96DCEE90E}" type="parTrans" cxnId="{DEC7BEA5-7727-42F2-A3F8-DFA24A38362E}">
      <dgm:prSet/>
      <dgm:spPr/>
      <dgm:t>
        <a:bodyPr/>
        <a:lstStyle/>
        <a:p>
          <a:endParaRPr lang="en-US"/>
        </a:p>
      </dgm:t>
    </dgm:pt>
    <dgm:pt modelId="{8DC80546-9F44-4B66-9452-DB6F97CAEF83}" type="sibTrans" cxnId="{DEC7BEA5-7727-42F2-A3F8-DFA24A38362E}">
      <dgm:prSet/>
      <dgm:spPr/>
      <dgm:t>
        <a:bodyPr/>
        <a:lstStyle/>
        <a:p>
          <a:endParaRPr lang="en-US"/>
        </a:p>
      </dgm:t>
    </dgm:pt>
    <dgm:pt modelId="{690D63DB-3959-4D44-81BB-61DFA609D3E1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Choking</a:t>
          </a:r>
          <a:endParaRPr lang="en-US" sz="1400" dirty="0"/>
        </a:p>
      </dgm:t>
    </dgm:pt>
    <dgm:pt modelId="{D54C0AB5-486B-44A3-905A-8115D5136574}" type="parTrans" cxnId="{71D0F209-2FDB-4289-9D6C-9FD02DB82B72}">
      <dgm:prSet/>
      <dgm:spPr/>
      <dgm:t>
        <a:bodyPr/>
        <a:lstStyle/>
        <a:p>
          <a:endParaRPr lang="en-US"/>
        </a:p>
      </dgm:t>
    </dgm:pt>
    <dgm:pt modelId="{0FD749FB-F4CD-4CFB-BEC8-AB03D0DA15D0}" type="sibTrans" cxnId="{71D0F209-2FDB-4289-9D6C-9FD02DB82B72}">
      <dgm:prSet/>
      <dgm:spPr/>
      <dgm:t>
        <a:bodyPr/>
        <a:lstStyle/>
        <a:p>
          <a:endParaRPr lang="en-US"/>
        </a:p>
      </dgm:t>
    </dgm:pt>
    <dgm:pt modelId="{F0A1EBA0-79D4-4426-9D96-4E74C6527528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Goose- bumps</a:t>
          </a:r>
          <a:endParaRPr lang="en-US" sz="1400" dirty="0"/>
        </a:p>
      </dgm:t>
    </dgm:pt>
    <dgm:pt modelId="{00ED7B03-D2EC-465F-8882-98ECC0A57775}" type="parTrans" cxnId="{2C1059AD-ECEC-43F5-99FE-1D1953E9EBA4}">
      <dgm:prSet/>
      <dgm:spPr/>
      <dgm:t>
        <a:bodyPr/>
        <a:lstStyle/>
        <a:p>
          <a:endParaRPr lang="en-US"/>
        </a:p>
      </dgm:t>
    </dgm:pt>
    <dgm:pt modelId="{40AB0262-BE0C-47DA-8E93-122542B001F9}" type="sibTrans" cxnId="{2C1059AD-ECEC-43F5-99FE-1D1953E9EBA4}">
      <dgm:prSet/>
      <dgm:spPr/>
      <dgm:t>
        <a:bodyPr/>
        <a:lstStyle/>
        <a:p>
          <a:endParaRPr lang="en-US"/>
        </a:p>
      </dgm:t>
    </dgm:pt>
    <dgm:pt modelId="{04B4557E-31E3-45CD-B57B-01345DD000CA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Obesity</a:t>
          </a:r>
          <a:endParaRPr lang="en-US" sz="1400" dirty="0"/>
        </a:p>
      </dgm:t>
    </dgm:pt>
    <dgm:pt modelId="{1AF5F6DF-B26C-4103-8A8A-E68E0081C1B3}" type="parTrans" cxnId="{6A8D66CE-9C40-4A7B-9E88-0FDEBC38659F}">
      <dgm:prSet/>
      <dgm:spPr/>
      <dgm:t>
        <a:bodyPr/>
        <a:lstStyle/>
        <a:p>
          <a:endParaRPr lang="en-US"/>
        </a:p>
      </dgm:t>
    </dgm:pt>
    <dgm:pt modelId="{15650DB4-B241-4115-BC45-6B84F035B85E}" type="sibTrans" cxnId="{6A8D66CE-9C40-4A7B-9E88-0FDEBC38659F}">
      <dgm:prSet/>
      <dgm:spPr/>
      <dgm:t>
        <a:bodyPr/>
        <a:lstStyle/>
        <a:p>
          <a:endParaRPr lang="en-US"/>
        </a:p>
      </dgm:t>
    </dgm:pt>
    <dgm:pt modelId="{9C9872C7-4DE5-45D3-AD89-634874AE1CE5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Wisdom teeth</a:t>
          </a:r>
          <a:endParaRPr lang="en-US" sz="1400" dirty="0"/>
        </a:p>
      </dgm:t>
    </dgm:pt>
    <dgm:pt modelId="{F1615256-6C7C-4B19-AE37-F88AFE9E7E3F}" type="parTrans" cxnId="{FD7F22EC-0390-4A03-8DFF-8DABDD3846AD}">
      <dgm:prSet/>
      <dgm:spPr/>
      <dgm:t>
        <a:bodyPr/>
        <a:lstStyle/>
        <a:p>
          <a:endParaRPr lang="en-US"/>
        </a:p>
      </dgm:t>
    </dgm:pt>
    <dgm:pt modelId="{C444EE69-CA34-4E7D-AAC9-D2787441F05D}" type="sibTrans" cxnId="{FD7F22EC-0390-4A03-8DFF-8DABDD3846AD}">
      <dgm:prSet/>
      <dgm:spPr/>
      <dgm:t>
        <a:bodyPr/>
        <a:lstStyle/>
        <a:p>
          <a:endParaRPr lang="en-US"/>
        </a:p>
      </dgm:t>
    </dgm:pt>
    <dgm:pt modelId="{09E1D5D4-5026-4B83-B554-0EB39CA706E0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Blind spot</a:t>
          </a:r>
          <a:endParaRPr lang="en-US" sz="1400" dirty="0"/>
        </a:p>
      </dgm:t>
    </dgm:pt>
    <dgm:pt modelId="{CD2BFEEB-277D-4809-9A0F-2B3684A6A4CE}" type="parTrans" cxnId="{D3D5C230-C4E3-4204-92D5-61AD34C7E44D}">
      <dgm:prSet/>
      <dgm:spPr/>
      <dgm:t>
        <a:bodyPr/>
        <a:lstStyle/>
        <a:p>
          <a:endParaRPr lang="en-US"/>
        </a:p>
      </dgm:t>
    </dgm:pt>
    <dgm:pt modelId="{7E4B76A3-075E-4DC8-9E87-7A16D3725984}" type="sibTrans" cxnId="{D3D5C230-C4E3-4204-92D5-61AD34C7E44D}">
      <dgm:prSet/>
      <dgm:spPr/>
      <dgm:t>
        <a:bodyPr/>
        <a:lstStyle/>
        <a:p>
          <a:endParaRPr lang="en-US"/>
        </a:p>
      </dgm:t>
    </dgm:pt>
    <dgm:pt modelId="{7BCB73FF-C31C-462F-8ACF-8830B0495E5D}">
      <dgm:prSet phldrT="[Text]" custT="1"/>
      <dgm:spPr/>
      <dgm:t>
        <a:bodyPr/>
        <a:lstStyle>
          <a:extLst/>
        </a:lstStyle>
        <a:p>
          <a:r>
            <a:rPr lang="en-US" sz="1400" dirty="0" smtClean="0"/>
            <a:t>Laryngeal nerve</a:t>
          </a:r>
          <a:endParaRPr lang="en-US" sz="1400" dirty="0"/>
        </a:p>
      </dgm:t>
    </dgm:pt>
    <dgm:pt modelId="{643E1E43-4B32-48FB-8F43-F7E560F6FA79}" type="parTrans" cxnId="{A52CBEEA-7734-4714-B4C3-12686CB162F2}">
      <dgm:prSet/>
      <dgm:spPr/>
      <dgm:t>
        <a:bodyPr/>
        <a:lstStyle/>
        <a:p>
          <a:endParaRPr lang="en-US"/>
        </a:p>
      </dgm:t>
    </dgm:pt>
    <dgm:pt modelId="{4B747DE8-3F52-4267-9FFA-474E3B4D1D29}" type="sibTrans" cxnId="{A52CBEEA-7734-4714-B4C3-12686CB162F2}">
      <dgm:prSet/>
      <dgm:spPr/>
      <dgm:t>
        <a:bodyPr/>
        <a:lstStyle/>
        <a:p>
          <a:endParaRPr lang="en-US"/>
        </a:p>
      </dgm:t>
    </dgm:pt>
    <dgm:pt modelId="{3D4D4D43-95D2-4C91-B240-78430E6218B9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71A7CAA9-318E-4CBA-B98D-2203DED9FB9C}" type="pres">
      <dgm:prSet presAssocID="{F9A846BA-06FB-46AF-80ED-5EA0073A08FA}" presName="centerShape" presStyleLbl="node0" presStyleIdx="0" presStyleCnt="1" custScaleX="208655" custScaleY="171512"/>
      <dgm:spPr/>
      <dgm:t>
        <a:bodyPr/>
        <a:lstStyle>
          <a:extLst/>
        </a:lstStyle>
        <a:p>
          <a:endParaRPr lang="en-US"/>
        </a:p>
      </dgm:t>
    </dgm:pt>
    <dgm:pt modelId="{D8152D92-BBFE-427B-BBE4-CDB00C1C8220}" type="pres">
      <dgm:prSet presAssocID="{1D5437B4-AE63-4725-B3BF-757CE9D3B51A}" presName="node" presStyleLbl="node1" presStyleIdx="0" presStyleCnt="14" custScaleX="226523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C9C7443-8962-4A19-AB09-8A666B45BAE2}" type="pres">
      <dgm:prSet presAssocID="{1D5437B4-AE63-4725-B3BF-757CE9D3B51A}" presName="dummy" presStyleCnt="0"/>
      <dgm:spPr/>
      <dgm:t>
        <a:bodyPr/>
        <a:lstStyle>
          <a:extLst/>
        </a:lstStyle>
        <a:p>
          <a:endParaRPr lang="en-US"/>
        </a:p>
      </dgm:t>
    </dgm:pt>
    <dgm:pt modelId="{C2A2C01E-986B-4BE3-994F-EB2FBE9759A5}" type="pres">
      <dgm:prSet presAssocID="{77151872-762C-4E0C-84E2-38FC583BA821}" presName="sibTrans" presStyleLbl="sibTrans2D1" presStyleIdx="0" presStyleCnt="14"/>
      <dgm:spPr/>
      <dgm:t>
        <a:bodyPr/>
        <a:lstStyle>
          <a:extLst/>
        </a:lstStyle>
        <a:p>
          <a:endParaRPr lang="en-US"/>
        </a:p>
      </dgm:t>
    </dgm:pt>
    <dgm:pt modelId="{6996B73F-0E51-4C9A-A0AE-6248F2123DF8}" type="pres">
      <dgm:prSet presAssocID="{F4DD7773-E0F0-4CA0-AE12-39FE24E2D38B}" presName="node" presStyleLbl="node1" presStyleIdx="1" presStyleCnt="14" custScaleX="160406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67D23CC5-1A27-4FA3-BCC5-634AEC7B868B}" type="pres">
      <dgm:prSet presAssocID="{F4DD7773-E0F0-4CA0-AE12-39FE24E2D38B}" presName="dummy" presStyleCnt="0"/>
      <dgm:spPr/>
      <dgm:t>
        <a:bodyPr/>
        <a:lstStyle>
          <a:extLst/>
        </a:lstStyle>
        <a:p>
          <a:endParaRPr lang="en-US"/>
        </a:p>
      </dgm:t>
    </dgm:pt>
    <dgm:pt modelId="{FCA927B1-9AE4-4F40-8207-CA74D0D24071}" type="pres">
      <dgm:prSet presAssocID="{BDF0DF6A-C77C-48ED-8BA1-44B4EE5AE580}" presName="sibTrans" presStyleLbl="sibTrans2D1" presStyleIdx="1" presStyleCnt="14"/>
      <dgm:spPr/>
      <dgm:t>
        <a:bodyPr/>
        <a:lstStyle>
          <a:extLst/>
        </a:lstStyle>
        <a:p>
          <a:endParaRPr lang="en-US"/>
        </a:p>
      </dgm:t>
    </dgm:pt>
    <dgm:pt modelId="{FCCDFD5F-7039-438F-B4A9-7649B01ACAF8}" type="pres">
      <dgm:prSet presAssocID="{E7099059-3858-4031-AA26-70F1AE740B29}" presName="node" presStyleLbl="node1" presStyleIdx="2" presStyleCnt="14" custScaleX="195302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96B04D3E-CA34-4F0B-809E-9EAE2E97399A}" type="pres">
      <dgm:prSet presAssocID="{E7099059-3858-4031-AA26-70F1AE740B29}" presName="dummy" presStyleCnt="0"/>
      <dgm:spPr/>
      <dgm:t>
        <a:bodyPr/>
        <a:lstStyle>
          <a:extLst/>
        </a:lstStyle>
        <a:p>
          <a:endParaRPr lang="en-US"/>
        </a:p>
      </dgm:t>
    </dgm:pt>
    <dgm:pt modelId="{772C5452-3B19-4BA4-99E2-C91FFF1629B3}" type="pres">
      <dgm:prSet presAssocID="{05C988DA-E2F2-414D-AFF5-AF61883FBE3F}" presName="sibTrans" presStyleLbl="sibTrans2D1" presStyleIdx="2" presStyleCnt="14"/>
      <dgm:spPr/>
      <dgm:t>
        <a:bodyPr/>
        <a:lstStyle>
          <a:extLst/>
        </a:lstStyle>
        <a:p>
          <a:endParaRPr lang="en-US"/>
        </a:p>
      </dgm:t>
    </dgm:pt>
    <dgm:pt modelId="{4EBD5C4A-40B0-4769-8F00-5EC79B5065B1}" type="pres">
      <dgm:prSet presAssocID="{0C99709E-DCC8-4946-A0FE-5DFB5CFBC07D}" presName="node" presStyleLbl="node1" presStyleIdx="3" presStyleCnt="14" custScaleX="186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8AB72-0C03-4D4B-8ECE-C28A155F268C}" type="pres">
      <dgm:prSet presAssocID="{0C99709E-DCC8-4946-A0FE-5DFB5CFBC07D}" presName="dummy" presStyleCnt="0"/>
      <dgm:spPr/>
    </dgm:pt>
    <dgm:pt modelId="{F35E4E48-F240-4795-9C65-43AB8C56D724}" type="pres">
      <dgm:prSet presAssocID="{5AF9010A-5600-404D-A5B2-1D7F7B15D259}" presName="sibTrans" presStyleLbl="sibTrans2D1" presStyleIdx="3" presStyleCnt="14"/>
      <dgm:spPr/>
      <dgm:t>
        <a:bodyPr/>
        <a:lstStyle/>
        <a:p>
          <a:endParaRPr lang="en-US"/>
        </a:p>
      </dgm:t>
    </dgm:pt>
    <dgm:pt modelId="{DACC8C26-9090-4E61-AEDA-DB03011983DB}" type="pres">
      <dgm:prSet presAssocID="{617FDD0B-8141-4A59-935A-1BB10E22C2E2}" presName="node" presStyleLbl="node1" presStyleIdx="4" presStyleCnt="14" custScaleX="185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508FA-0443-450A-8A45-24A0B7B0314C}" type="pres">
      <dgm:prSet presAssocID="{617FDD0B-8141-4A59-935A-1BB10E22C2E2}" presName="dummy" presStyleCnt="0"/>
      <dgm:spPr/>
    </dgm:pt>
    <dgm:pt modelId="{F976BE61-12B4-4BC7-ACB4-98E983674649}" type="pres">
      <dgm:prSet presAssocID="{7849A46A-A7B6-4D0B-B7FA-D2F94FBF1A67}" presName="sibTrans" presStyleLbl="sibTrans2D1" presStyleIdx="4" presStyleCnt="14"/>
      <dgm:spPr/>
      <dgm:t>
        <a:bodyPr/>
        <a:lstStyle/>
        <a:p>
          <a:endParaRPr lang="en-US"/>
        </a:p>
      </dgm:t>
    </dgm:pt>
    <dgm:pt modelId="{4A012663-F516-4196-ABD0-0175B32AE5FB}" type="pres">
      <dgm:prSet presAssocID="{9FCB99CC-54E2-470E-A468-623E43E2172B}" presName="node" presStyleLbl="node1" presStyleIdx="5" presStyleCnt="14" custScaleX="208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2857C-117B-4781-B896-95B54447126D}" type="pres">
      <dgm:prSet presAssocID="{9FCB99CC-54E2-470E-A468-623E43E2172B}" presName="dummy" presStyleCnt="0"/>
      <dgm:spPr/>
    </dgm:pt>
    <dgm:pt modelId="{1D861CCE-3F20-470A-953B-C623FAC3BF23}" type="pres">
      <dgm:prSet presAssocID="{E18971FC-FCEC-438B-80CA-56D07F8D8CB1}" presName="sibTrans" presStyleLbl="sibTrans2D1" presStyleIdx="5" presStyleCnt="14"/>
      <dgm:spPr/>
      <dgm:t>
        <a:bodyPr/>
        <a:lstStyle/>
        <a:p>
          <a:endParaRPr lang="en-US"/>
        </a:p>
      </dgm:t>
    </dgm:pt>
    <dgm:pt modelId="{778A2C65-3E72-4291-962E-8B44702B81EC}" type="pres">
      <dgm:prSet presAssocID="{FC2C2122-63FC-4D80-810F-787EF4AA8E15}" presName="node" presStyleLbl="node1" presStyleIdx="6" presStyleCnt="14" custScaleX="233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99171-4A20-442E-83CF-1D4B309E80A3}" type="pres">
      <dgm:prSet presAssocID="{FC2C2122-63FC-4D80-810F-787EF4AA8E15}" presName="dummy" presStyleCnt="0"/>
      <dgm:spPr/>
    </dgm:pt>
    <dgm:pt modelId="{1FA25F5B-CF45-467B-9F39-08538FCEDE3D}" type="pres">
      <dgm:prSet presAssocID="{563C7DBB-07CF-491C-A6FC-D27DA4288639}" presName="sibTrans" presStyleLbl="sibTrans2D1" presStyleIdx="6" presStyleCnt="14"/>
      <dgm:spPr/>
      <dgm:t>
        <a:bodyPr/>
        <a:lstStyle/>
        <a:p>
          <a:endParaRPr lang="en-US"/>
        </a:p>
      </dgm:t>
    </dgm:pt>
    <dgm:pt modelId="{33248935-46B9-41F7-A7F1-E786603C0C4C}" type="pres">
      <dgm:prSet presAssocID="{C2CEEB97-9928-4B0A-9F8F-0D035252873B}" presName="node" presStyleLbl="node1" presStyleIdx="7" presStyleCnt="14" custScaleX="242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B6674-3225-4112-8EA5-3F95714987AB}" type="pres">
      <dgm:prSet presAssocID="{C2CEEB97-9928-4B0A-9F8F-0D035252873B}" presName="dummy" presStyleCnt="0"/>
      <dgm:spPr/>
    </dgm:pt>
    <dgm:pt modelId="{6DD34A48-4D27-4EBB-9039-D50EBAC7FD9E}" type="pres">
      <dgm:prSet presAssocID="{8DC80546-9F44-4B66-9452-DB6F97CAEF83}" presName="sibTrans" presStyleLbl="sibTrans2D1" presStyleIdx="7" presStyleCnt="14"/>
      <dgm:spPr/>
      <dgm:t>
        <a:bodyPr/>
        <a:lstStyle/>
        <a:p>
          <a:endParaRPr lang="en-US"/>
        </a:p>
      </dgm:t>
    </dgm:pt>
    <dgm:pt modelId="{D2B2B67E-0B21-4A55-9DF0-46447D83E45A}" type="pres">
      <dgm:prSet presAssocID="{690D63DB-3959-4D44-81BB-61DFA609D3E1}" presName="node" presStyleLbl="node1" presStyleIdx="8" presStyleCnt="14" custScaleX="197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B74A0-5724-4558-8ADD-57C81DA1AF56}" type="pres">
      <dgm:prSet presAssocID="{690D63DB-3959-4D44-81BB-61DFA609D3E1}" presName="dummy" presStyleCnt="0"/>
      <dgm:spPr/>
    </dgm:pt>
    <dgm:pt modelId="{0A0D0920-6040-444C-A6DD-5B72C2922999}" type="pres">
      <dgm:prSet presAssocID="{0FD749FB-F4CD-4CFB-BEC8-AB03D0DA15D0}" presName="sibTrans" presStyleLbl="sibTrans2D1" presStyleIdx="8" presStyleCnt="14"/>
      <dgm:spPr/>
      <dgm:t>
        <a:bodyPr/>
        <a:lstStyle/>
        <a:p>
          <a:endParaRPr lang="en-US"/>
        </a:p>
      </dgm:t>
    </dgm:pt>
    <dgm:pt modelId="{CA46232F-F840-46F6-A5D2-0B64C5A0F2EA}" type="pres">
      <dgm:prSet presAssocID="{F0A1EBA0-79D4-4426-9D96-4E74C6527528}" presName="node" presStyleLbl="node1" presStyleIdx="9" presStyleCnt="14" custScaleX="208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88D7D-7002-4E56-A091-ABB372A587EC}" type="pres">
      <dgm:prSet presAssocID="{F0A1EBA0-79D4-4426-9D96-4E74C6527528}" presName="dummy" presStyleCnt="0"/>
      <dgm:spPr/>
    </dgm:pt>
    <dgm:pt modelId="{01D7C873-8A2C-4774-A8EB-3D0C7444E094}" type="pres">
      <dgm:prSet presAssocID="{40AB0262-BE0C-47DA-8E93-122542B001F9}" presName="sibTrans" presStyleLbl="sibTrans2D1" presStyleIdx="9" presStyleCnt="14"/>
      <dgm:spPr/>
      <dgm:t>
        <a:bodyPr/>
        <a:lstStyle/>
        <a:p>
          <a:endParaRPr lang="en-US"/>
        </a:p>
      </dgm:t>
    </dgm:pt>
    <dgm:pt modelId="{2923C9FE-FE19-41B8-BFF8-D557600CA8E0}" type="pres">
      <dgm:prSet presAssocID="{04B4557E-31E3-45CD-B57B-01345DD000CA}" presName="node" presStyleLbl="node1" presStyleIdx="10" presStyleCnt="14" custScaleX="200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745F4-1820-4295-979C-A41F27AB7986}" type="pres">
      <dgm:prSet presAssocID="{04B4557E-31E3-45CD-B57B-01345DD000CA}" presName="dummy" presStyleCnt="0"/>
      <dgm:spPr/>
    </dgm:pt>
    <dgm:pt modelId="{34898C5B-DE89-4884-ACF2-48270079D0D6}" type="pres">
      <dgm:prSet presAssocID="{15650DB4-B241-4115-BC45-6B84F035B85E}" presName="sibTrans" presStyleLbl="sibTrans2D1" presStyleIdx="10" presStyleCnt="14"/>
      <dgm:spPr/>
      <dgm:t>
        <a:bodyPr/>
        <a:lstStyle/>
        <a:p>
          <a:endParaRPr lang="en-US"/>
        </a:p>
      </dgm:t>
    </dgm:pt>
    <dgm:pt modelId="{6BCB683F-A02C-427F-923D-6295493ABEDE}" type="pres">
      <dgm:prSet presAssocID="{9C9872C7-4DE5-45D3-AD89-634874AE1CE5}" presName="node" presStyleLbl="node1" presStyleIdx="11" presStyleCnt="14" custScaleX="189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4B83E-EC48-4C4B-9225-3F9D0DB5C0B5}" type="pres">
      <dgm:prSet presAssocID="{9C9872C7-4DE5-45D3-AD89-634874AE1CE5}" presName="dummy" presStyleCnt="0"/>
      <dgm:spPr/>
    </dgm:pt>
    <dgm:pt modelId="{9ECDCCC6-8DDF-4264-A9F1-F40F5BD995BA}" type="pres">
      <dgm:prSet presAssocID="{C444EE69-CA34-4E7D-AAC9-D2787441F05D}" presName="sibTrans" presStyleLbl="sibTrans2D1" presStyleIdx="11" presStyleCnt="14"/>
      <dgm:spPr/>
      <dgm:t>
        <a:bodyPr/>
        <a:lstStyle/>
        <a:p>
          <a:endParaRPr lang="en-US"/>
        </a:p>
      </dgm:t>
    </dgm:pt>
    <dgm:pt modelId="{4EE9DC82-F670-4F14-A2B9-34E6610FB161}" type="pres">
      <dgm:prSet presAssocID="{09E1D5D4-5026-4B83-B554-0EB39CA706E0}" presName="node" presStyleLbl="node1" presStyleIdx="12" presStyleCnt="14" custScaleX="137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50C30-AACD-4BE1-AF38-A3138F987684}" type="pres">
      <dgm:prSet presAssocID="{09E1D5D4-5026-4B83-B554-0EB39CA706E0}" presName="dummy" presStyleCnt="0"/>
      <dgm:spPr/>
    </dgm:pt>
    <dgm:pt modelId="{D25D4F87-627E-443D-87E7-D7654301EBFC}" type="pres">
      <dgm:prSet presAssocID="{7E4B76A3-075E-4DC8-9E87-7A16D3725984}" presName="sibTrans" presStyleLbl="sibTrans2D1" presStyleIdx="12" presStyleCnt="14"/>
      <dgm:spPr/>
      <dgm:t>
        <a:bodyPr/>
        <a:lstStyle/>
        <a:p>
          <a:endParaRPr lang="en-US"/>
        </a:p>
      </dgm:t>
    </dgm:pt>
    <dgm:pt modelId="{18008AC2-8F78-4C2D-9E14-A5A41C0AD2DD}" type="pres">
      <dgm:prSet presAssocID="{7BCB73FF-C31C-462F-8ACF-8830B0495E5D}" presName="node" presStyleLbl="node1" presStyleIdx="13" presStyleCnt="14" custScaleX="237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7A988-4B94-4DE7-9343-FF90D31DCA85}" type="pres">
      <dgm:prSet presAssocID="{7BCB73FF-C31C-462F-8ACF-8830B0495E5D}" presName="dummy" presStyleCnt="0"/>
      <dgm:spPr/>
    </dgm:pt>
    <dgm:pt modelId="{6E4E8F72-48A7-4C6C-B1C4-9500EC40EFBF}" type="pres">
      <dgm:prSet presAssocID="{4B747DE8-3F52-4267-9FFA-474E3B4D1D29}" presName="sibTrans" presStyleLbl="sibTrans2D1" presStyleIdx="13" presStyleCnt="14"/>
      <dgm:spPr/>
      <dgm:t>
        <a:bodyPr/>
        <a:lstStyle/>
        <a:p>
          <a:endParaRPr lang="en-US"/>
        </a:p>
      </dgm:t>
    </dgm:pt>
  </dgm:ptLst>
  <dgm:cxnLst>
    <dgm:cxn modelId="{DEC7BEA5-7727-42F2-A3F8-DFA24A38362E}" srcId="{F9A846BA-06FB-46AF-80ED-5EA0073A08FA}" destId="{C2CEEB97-9928-4B0A-9F8F-0D035252873B}" srcOrd="7" destOrd="0" parTransId="{28CBE33B-4007-4FE4-8F6F-79E96DCEE90E}" sibTransId="{8DC80546-9F44-4B66-9452-DB6F97CAEF83}"/>
    <dgm:cxn modelId="{24950288-12BE-414C-860A-7B117A536241}" type="presOf" srcId="{7849A46A-A7B6-4D0B-B7FA-D2F94FBF1A67}" destId="{F976BE61-12B4-4BC7-ACB4-98E983674649}" srcOrd="0" destOrd="0" presId="urn:microsoft.com/office/officeart/2005/8/layout/radial6#1"/>
    <dgm:cxn modelId="{86C467E0-4AA8-46C3-AB39-A59F49BE9609}" type="presOf" srcId="{15650DB4-B241-4115-BC45-6B84F035B85E}" destId="{34898C5B-DE89-4884-ACF2-48270079D0D6}" srcOrd="0" destOrd="0" presId="urn:microsoft.com/office/officeart/2005/8/layout/radial6#1"/>
    <dgm:cxn modelId="{73A8FBCF-D26F-441A-94A5-88E2533A8D7E}" type="presOf" srcId="{C444EE69-CA34-4E7D-AAC9-D2787441F05D}" destId="{9ECDCCC6-8DDF-4264-A9F1-F40F5BD995BA}" srcOrd="0" destOrd="0" presId="urn:microsoft.com/office/officeart/2005/8/layout/radial6#1"/>
    <dgm:cxn modelId="{8C763D24-7C13-4712-BF7F-4B8F9658340C}" type="presOf" srcId="{F0A1EBA0-79D4-4426-9D96-4E74C6527528}" destId="{CA46232F-F840-46F6-A5D2-0B64C5A0F2EA}" srcOrd="0" destOrd="0" presId="urn:microsoft.com/office/officeart/2005/8/layout/radial6#1"/>
    <dgm:cxn modelId="{EDC5A211-F4BB-4493-865B-D521C283A501}" type="presOf" srcId="{7BCB73FF-C31C-462F-8ACF-8830B0495E5D}" destId="{18008AC2-8F78-4C2D-9E14-A5A41C0AD2DD}" srcOrd="0" destOrd="0" presId="urn:microsoft.com/office/officeart/2005/8/layout/radial6#1"/>
    <dgm:cxn modelId="{1890C31B-6C5A-492A-B02D-6A7C8BDE111A}" srcId="{F9A846BA-06FB-46AF-80ED-5EA0073A08FA}" destId="{1D5437B4-AE63-4725-B3BF-757CE9D3B51A}" srcOrd="0" destOrd="0" parTransId="{EE3EA5B9-D085-48DC-A4C9-23E6FD27D486}" sibTransId="{77151872-762C-4E0C-84E2-38FC583BA821}"/>
    <dgm:cxn modelId="{D3D5C230-C4E3-4204-92D5-61AD34C7E44D}" srcId="{F9A846BA-06FB-46AF-80ED-5EA0073A08FA}" destId="{09E1D5D4-5026-4B83-B554-0EB39CA706E0}" srcOrd="12" destOrd="0" parTransId="{CD2BFEEB-277D-4809-9A0F-2B3684A6A4CE}" sibTransId="{7E4B76A3-075E-4DC8-9E87-7A16D3725984}"/>
    <dgm:cxn modelId="{A932BE0D-05E1-4DC4-9C8A-1F45893BDE33}" srcId="{F9A846BA-06FB-46AF-80ED-5EA0073A08FA}" destId="{0C99709E-DCC8-4946-A0FE-5DFB5CFBC07D}" srcOrd="3" destOrd="0" parTransId="{54F8EE66-8259-43B0-9E96-D9FDD87CBF10}" sibTransId="{5AF9010A-5600-404D-A5B2-1D7F7B15D259}"/>
    <dgm:cxn modelId="{2C1059AD-ECEC-43F5-99FE-1D1953E9EBA4}" srcId="{F9A846BA-06FB-46AF-80ED-5EA0073A08FA}" destId="{F0A1EBA0-79D4-4426-9D96-4E74C6527528}" srcOrd="9" destOrd="0" parTransId="{00ED7B03-D2EC-465F-8882-98ECC0A57775}" sibTransId="{40AB0262-BE0C-47DA-8E93-122542B001F9}"/>
    <dgm:cxn modelId="{67658EC9-1B40-48D8-A6B6-145F3EEED7B4}" srcId="{F9A846BA-06FB-46AF-80ED-5EA0073A08FA}" destId="{FC2C2122-63FC-4D80-810F-787EF4AA8E15}" srcOrd="6" destOrd="0" parTransId="{7A13BA71-A876-4402-9ABC-474D0AD6EAFE}" sibTransId="{563C7DBB-07CF-491C-A6FC-D27DA4288639}"/>
    <dgm:cxn modelId="{8F67FA77-9735-4B38-AA4C-20B8643CDDC6}" type="presOf" srcId="{09E1D5D4-5026-4B83-B554-0EB39CA706E0}" destId="{4EE9DC82-F670-4F14-A2B9-34E6610FB161}" srcOrd="0" destOrd="0" presId="urn:microsoft.com/office/officeart/2005/8/layout/radial6#1"/>
    <dgm:cxn modelId="{75AAD2EC-FFBA-4C7B-B79C-0720053DCA75}" type="presOf" srcId="{FC2C2122-63FC-4D80-810F-787EF4AA8E15}" destId="{778A2C65-3E72-4291-962E-8B44702B81EC}" srcOrd="0" destOrd="0" presId="urn:microsoft.com/office/officeart/2005/8/layout/radial6#1"/>
    <dgm:cxn modelId="{B07FED52-C5CD-41AE-B181-58CF8B113FCC}" srcId="{F9A846BA-06FB-46AF-80ED-5EA0073A08FA}" destId="{9FCB99CC-54E2-470E-A468-623E43E2172B}" srcOrd="5" destOrd="0" parTransId="{1BE9C922-1908-40F1-BEAC-DB8DB9D68D98}" sibTransId="{E18971FC-FCEC-438B-80CA-56D07F8D8CB1}"/>
    <dgm:cxn modelId="{086CB5B4-F28C-47A0-A10E-3D3BFE3504C3}" type="presOf" srcId="{F9A846BA-06FB-46AF-80ED-5EA0073A08FA}" destId="{71A7CAA9-318E-4CBA-B98D-2203DED9FB9C}" srcOrd="0" destOrd="0" presId="urn:microsoft.com/office/officeart/2005/8/layout/radial6#1"/>
    <dgm:cxn modelId="{B63CA6EC-FF8A-4626-AD5E-10DD24A5F699}" type="presOf" srcId="{04B4557E-31E3-45CD-B57B-01345DD000CA}" destId="{2923C9FE-FE19-41B8-BFF8-D557600CA8E0}" srcOrd="0" destOrd="0" presId="urn:microsoft.com/office/officeart/2005/8/layout/radial6#1"/>
    <dgm:cxn modelId="{8D1D0AD8-951F-409F-AB9E-03525FC49A13}" type="presOf" srcId="{E18971FC-FCEC-438B-80CA-56D07F8D8CB1}" destId="{1D861CCE-3F20-470A-953B-C623FAC3BF23}" srcOrd="0" destOrd="0" presId="urn:microsoft.com/office/officeart/2005/8/layout/radial6#1"/>
    <dgm:cxn modelId="{71D0F209-2FDB-4289-9D6C-9FD02DB82B72}" srcId="{F9A846BA-06FB-46AF-80ED-5EA0073A08FA}" destId="{690D63DB-3959-4D44-81BB-61DFA609D3E1}" srcOrd="8" destOrd="0" parTransId="{D54C0AB5-486B-44A3-905A-8115D5136574}" sibTransId="{0FD749FB-F4CD-4CFB-BEC8-AB03D0DA15D0}"/>
    <dgm:cxn modelId="{FD7F22EC-0390-4A03-8DFF-8DABDD3846AD}" srcId="{F9A846BA-06FB-46AF-80ED-5EA0073A08FA}" destId="{9C9872C7-4DE5-45D3-AD89-634874AE1CE5}" srcOrd="11" destOrd="0" parTransId="{F1615256-6C7C-4B19-AE37-F88AFE9E7E3F}" sibTransId="{C444EE69-CA34-4E7D-AAC9-D2787441F05D}"/>
    <dgm:cxn modelId="{578785EB-4EBD-4478-ADCD-BBEE3F68BC0D}" type="presOf" srcId="{105D35E0-9A5D-4EB8-8A48-4ED52D2D6EAC}" destId="{3D4D4D43-95D2-4C91-B240-78430E6218B9}" srcOrd="0" destOrd="0" presId="urn:microsoft.com/office/officeart/2005/8/layout/radial6#1"/>
    <dgm:cxn modelId="{E7A11816-0E05-4152-9F2C-62CCBE0E6C4C}" type="presOf" srcId="{77151872-762C-4E0C-84E2-38FC583BA821}" destId="{C2A2C01E-986B-4BE3-994F-EB2FBE9759A5}" srcOrd="0" destOrd="0" presId="urn:microsoft.com/office/officeart/2005/8/layout/radial6#1"/>
    <dgm:cxn modelId="{4FC8514C-C922-48B0-A042-BAA548A845DD}" type="presOf" srcId="{563C7DBB-07CF-491C-A6FC-D27DA4288639}" destId="{1FA25F5B-CF45-467B-9F39-08538FCEDE3D}" srcOrd="0" destOrd="0" presId="urn:microsoft.com/office/officeart/2005/8/layout/radial6#1"/>
    <dgm:cxn modelId="{044F67C8-FF50-4BB5-8B0E-9E374253BD4C}" type="presOf" srcId="{BDF0DF6A-C77C-48ED-8BA1-44B4EE5AE580}" destId="{FCA927B1-9AE4-4F40-8207-CA74D0D24071}" srcOrd="0" destOrd="0" presId="urn:microsoft.com/office/officeart/2005/8/layout/radial6#1"/>
    <dgm:cxn modelId="{53F250C9-DC67-413E-9A8B-505B2D986A06}" type="presOf" srcId="{690D63DB-3959-4D44-81BB-61DFA609D3E1}" destId="{D2B2B67E-0B21-4A55-9DF0-46447D83E45A}" srcOrd="0" destOrd="0" presId="urn:microsoft.com/office/officeart/2005/8/layout/radial6#1"/>
    <dgm:cxn modelId="{BD0E88AB-2F5D-4209-AC5F-283C557C07F5}" type="presOf" srcId="{8DC80546-9F44-4B66-9452-DB6F97CAEF83}" destId="{6DD34A48-4D27-4EBB-9039-D50EBAC7FD9E}" srcOrd="0" destOrd="0" presId="urn:microsoft.com/office/officeart/2005/8/layout/radial6#1"/>
    <dgm:cxn modelId="{C43AF28A-A258-4532-BF4E-1B8F5835AA7D}" type="presOf" srcId="{C2CEEB97-9928-4B0A-9F8F-0D035252873B}" destId="{33248935-46B9-41F7-A7F1-E786603C0C4C}" srcOrd="0" destOrd="0" presId="urn:microsoft.com/office/officeart/2005/8/layout/radial6#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0D928B09-0BE6-434F-98C2-D743D00E3C01}" type="presOf" srcId="{7E4B76A3-075E-4DC8-9E87-7A16D3725984}" destId="{D25D4F87-627E-443D-87E7-D7654301EBFC}" srcOrd="0" destOrd="0" presId="urn:microsoft.com/office/officeart/2005/8/layout/radial6#1"/>
    <dgm:cxn modelId="{C6BE03DB-B2D6-41F0-AD77-FF31B62F1DBE}" srcId="{F9A846BA-06FB-46AF-80ED-5EA0073A08FA}" destId="{E7099059-3858-4031-AA26-70F1AE740B29}" srcOrd="2" destOrd="0" parTransId="{2AD9F856-1FCF-4306-9F3B-5565B9795A99}" sibTransId="{05C988DA-E2F2-414D-AFF5-AF61883FBE3F}"/>
    <dgm:cxn modelId="{F2811E50-43A4-4256-90A6-6EF4B77D1E00}" type="presOf" srcId="{9FCB99CC-54E2-470E-A468-623E43E2172B}" destId="{4A012663-F516-4196-ABD0-0175B32AE5FB}" srcOrd="0" destOrd="0" presId="urn:microsoft.com/office/officeart/2005/8/layout/radial6#1"/>
    <dgm:cxn modelId="{C0A8F3A1-E9E9-4FFC-9D53-44DF432A9FF7}" type="presOf" srcId="{05C988DA-E2F2-414D-AFF5-AF61883FBE3F}" destId="{772C5452-3B19-4BA4-99E2-C91FFF1629B3}" srcOrd="0" destOrd="0" presId="urn:microsoft.com/office/officeart/2005/8/layout/radial6#1"/>
    <dgm:cxn modelId="{8139F16B-7A2D-4A3F-AE26-9CA0D0C139C4}" type="presOf" srcId="{F4DD7773-E0F0-4CA0-AE12-39FE24E2D38B}" destId="{6996B73F-0E51-4C9A-A0AE-6248F2123DF8}" srcOrd="0" destOrd="0" presId="urn:microsoft.com/office/officeart/2005/8/layout/radial6#1"/>
    <dgm:cxn modelId="{9E83E478-C963-4B42-B8FD-450B0F123C62}" type="presOf" srcId="{617FDD0B-8141-4A59-935A-1BB10E22C2E2}" destId="{DACC8C26-9090-4E61-AEDA-DB03011983DB}" srcOrd="0" destOrd="0" presId="urn:microsoft.com/office/officeart/2005/8/layout/radial6#1"/>
    <dgm:cxn modelId="{56A9CD21-3C9D-4BE6-923C-F736EA3DFED6}" type="presOf" srcId="{40AB0262-BE0C-47DA-8E93-122542B001F9}" destId="{01D7C873-8A2C-4774-A8EB-3D0C7444E094}" srcOrd="0" destOrd="0" presId="urn:microsoft.com/office/officeart/2005/8/layout/radial6#1"/>
    <dgm:cxn modelId="{5EB845BD-6F2B-4E35-AC0A-0D2950D119E0}" type="presOf" srcId="{E7099059-3858-4031-AA26-70F1AE740B29}" destId="{FCCDFD5F-7039-438F-B4A9-7649B01ACAF8}" srcOrd="0" destOrd="0" presId="urn:microsoft.com/office/officeart/2005/8/layout/radial6#1"/>
    <dgm:cxn modelId="{8F0C5D7C-C06F-4695-95C3-D5E379210291}" type="presOf" srcId="{0C99709E-DCC8-4946-A0FE-5DFB5CFBC07D}" destId="{4EBD5C4A-40B0-4769-8F00-5EC79B5065B1}" srcOrd="0" destOrd="0" presId="urn:microsoft.com/office/officeart/2005/8/layout/radial6#1"/>
    <dgm:cxn modelId="{712B58A3-CFE2-4800-8ECC-B7B7B53F0456}" type="presOf" srcId="{0FD749FB-F4CD-4CFB-BEC8-AB03D0DA15D0}" destId="{0A0D0920-6040-444C-A6DD-5B72C2922999}" srcOrd="0" destOrd="0" presId="urn:microsoft.com/office/officeart/2005/8/layout/radial6#1"/>
    <dgm:cxn modelId="{A52CBEEA-7734-4714-B4C3-12686CB162F2}" srcId="{F9A846BA-06FB-46AF-80ED-5EA0073A08FA}" destId="{7BCB73FF-C31C-462F-8ACF-8830B0495E5D}" srcOrd="13" destOrd="0" parTransId="{643E1E43-4B32-48FB-8F43-F7E560F6FA79}" sibTransId="{4B747DE8-3F52-4267-9FFA-474E3B4D1D29}"/>
    <dgm:cxn modelId="{F657C0BF-7351-4D6F-8611-BC40461BE0CF}" srcId="{F9A846BA-06FB-46AF-80ED-5EA0073A08FA}" destId="{617FDD0B-8141-4A59-935A-1BB10E22C2E2}" srcOrd="4" destOrd="0" parTransId="{708961BD-A290-4738-8DF1-A1D047C21DE4}" sibTransId="{7849A46A-A7B6-4D0B-B7FA-D2F94FBF1A67}"/>
    <dgm:cxn modelId="{6A8D66CE-9C40-4A7B-9E88-0FDEBC38659F}" srcId="{F9A846BA-06FB-46AF-80ED-5EA0073A08FA}" destId="{04B4557E-31E3-45CD-B57B-01345DD000CA}" srcOrd="10" destOrd="0" parTransId="{1AF5F6DF-B26C-4103-8A8A-E68E0081C1B3}" sibTransId="{15650DB4-B241-4115-BC45-6B84F035B85E}"/>
    <dgm:cxn modelId="{63B1FE7E-2FB8-4387-8E4C-192D9C34F3DD}" type="presOf" srcId="{4B747DE8-3F52-4267-9FFA-474E3B4D1D29}" destId="{6E4E8F72-48A7-4C6C-B1C4-9500EC40EFBF}" srcOrd="0" destOrd="0" presId="urn:microsoft.com/office/officeart/2005/8/layout/radial6#1"/>
    <dgm:cxn modelId="{CD88766C-2A4A-49D9-B9F1-E2AEB841D523}" type="presOf" srcId="{1D5437B4-AE63-4725-B3BF-757CE9D3B51A}" destId="{D8152D92-BBFE-427B-BBE4-CDB00C1C8220}" srcOrd="0" destOrd="0" presId="urn:microsoft.com/office/officeart/2005/8/layout/radial6#1"/>
    <dgm:cxn modelId="{BB778C98-2689-48A8-B6AE-EE3F255E7652}" type="presOf" srcId="{5AF9010A-5600-404D-A5B2-1D7F7B15D259}" destId="{F35E4E48-F240-4795-9C65-43AB8C56D724}" srcOrd="0" destOrd="0" presId="urn:microsoft.com/office/officeart/2005/8/layout/radial6#1"/>
    <dgm:cxn modelId="{71F9C174-A9A7-4C4B-82AD-F0A584F94B69}" srcId="{F9A846BA-06FB-46AF-80ED-5EA0073A08FA}" destId="{F4DD7773-E0F0-4CA0-AE12-39FE24E2D38B}" srcOrd="1" destOrd="0" parTransId="{5EB1A185-9242-4C2E-BC90-611B22CE7796}" sibTransId="{BDF0DF6A-C77C-48ED-8BA1-44B4EE5AE580}"/>
    <dgm:cxn modelId="{C6B5B106-1127-4252-9B09-6FA3DB8D489C}" type="presOf" srcId="{9C9872C7-4DE5-45D3-AD89-634874AE1CE5}" destId="{6BCB683F-A02C-427F-923D-6295493ABEDE}" srcOrd="0" destOrd="0" presId="urn:microsoft.com/office/officeart/2005/8/layout/radial6#1"/>
    <dgm:cxn modelId="{B5F1B9C6-E90F-4085-BCFD-9940996E3998}" type="presParOf" srcId="{3D4D4D43-95D2-4C91-B240-78430E6218B9}" destId="{71A7CAA9-318E-4CBA-B98D-2203DED9FB9C}" srcOrd="0" destOrd="0" presId="urn:microsoft.com/office/officeart/2005/8/layout/radial6#1"/>
    <dgm:cxn modelId="{87A1952E-48C1-46E5-B789-B6C23961BB89}" type="presParOf" srcId="{3D4D4D43-95D2-4C91-B240-78430E6218B9}" destId="{D8152D92-BBFE-427B-BBE4-CDB00C1C8220}" srcOrd="1" destOrd="0" presId="urn:microsoft.com/office/officeart/2005/8/layout/radial6#1"/>
    <dgm:cxn modelId="{4EC34745-2159-4E2B-A838-078093F0108C}" type="presParOf" srcId="{3D4D4D43-95D2-4C91-B240-78430E6218B9}" destId="{AC9C7443-8962-4A19-AB09-8A666B45BAE2}" srcOrd="2" destOrd="0" presId="urn:microsoft.com/office/officeart/2005/8/layout/radial6#1"/>
    <dgm:cxn modelId="{9BE5A913-C09F-438B-B830-C05BB2519DDB}" type="presParOf" srcId="{3D4D4D43-95D2-4C91-B240-78430E6218B9}" destId="{C2A2C01E-986B-4BE3-994F-EB2FBE9759A5}" srcOrd="3" destOrd="0" presId="urn:microsoft.com/office/officeart/2005/8/layout/radial6#1"/>
    <dgm:cxn modelId="{1E988BC9-7DBB-454D-A14C-D17AB5726891}" type="presParOf" srcId="{3D4D4D43-95D2-4C91-B240-78430E6218B9}" destId="{6996B73F-0E51-4C9A-A0AE-6248F2123DF8}" srcOrd="4" destOrd="0" presId="urn:microsoft.com/office/officeart/2005/8/layout/radial6#1"/>
    <dgm:cxn modelId="{5745B3A7-80AA-48FE-92FB-E0B69F958660}" type="presParOf" srcId="{3D4D4D43-95D2-4C91-B240-78430E6218B9}" destId="{67D23CC5-1A27-4FA3-BCC5-634AEC7B868B}" srcOrd="5" destOrd="0" presId="urn:microsoft.com/office/officeart/2005/8/layout/radial6#1"/>
    <dgm:cxn modelId="{6ED58F6A-156C-454E-A401-9DEB6600EC7A}" type="presParOf" srcId="{3D4D4D43-95D2-4C91-B240-78430E6218B9}" destId="{FCA927B1-9AE4-4F40-8207-CA74D0D24071}" srcOrd="6" destOrd="0" presId="urn:microsoft.com/office/officeart/2005/8/layout/radial6#1"/>
    <dgm:cxn modelId="{275E4E1E-89CB-487C-8E38-A8A728A84650}" type="presParOf" srcId="{3D4D4D43-95D2-4C91-B240-78430E6218B9}" destId="{FCCDFD5F-7039-438F-B4A9-7649B01ACAF8}" srcOrd="7" destOrd="0" presId="urn:microsoft.com/office/officeart/2005/8/layout/radial6#1"/>
    <dgm:cxn modelId="{AD872A27-FBB3-42AA-A68C-027505245D22}" type="presParOf" srcId="{3D4D4D43-95D2-4C91-B240-78430E6218B9}" destId="{96B04D3E-CA34-4F0B-809E-9EAE2E97399A}" srcOrd="8" destOrd="0" presId="urn:microsoft.com/office/officeart/2005/8/layout/radial6#1"/>
    <dgm:cxn modelId="{1BF97CE3-71CC-458E-ADE4-2CA47123C223}" type="presParOf" srcId="{3D4D4D43-95D2-4C91-B240-78430E6218B9}" destId="{772C5452-3B19-4BA4-99E2-C91FFF1629B3}" srcOrd="9" destOrd="0" presId="urn:microsoft.com/office/officeart/2005/8/layout/radial6#1"/>
    <dgm:cxn modelId="{43C5978F-79BE-4770-8D14-9D041210616C}" type="presParOf" srcId="{3D4D4D43-95D2-4C91-B240-78430E6218B9}" destId="{4EBD5C4A-40B0-4769-8F00-5EC79B5065B1}" srcOrd="10" destOrd="0" presId="urn:microsoft.com/office/officeart/2005/8/layout/radial6#1"/>
    <dgm:cxn modelId="{03F8E050-432C-4032-83F6-B511FB57E5EC}" type="presParOf" srcId="{3D4D4D43-95D2-4C91-B240-78430E6218B9}" destId="{E938AB72-0C03-4D4B-8ECE-C28A155F268C}" srcOrd="11" destOrd="0" presId="urn:microsoft.com/office/officeart/2005/8/layout/radial6#1"/>
    <dgm:cxn modelId="{10EC0325-2C90-46CC-866A-19BBF531124B}" type="presParOf" srcId="{3D4D4D43-95D2-4C91-B240-78430E6218B9}" destId="{F35E4E48-F240-4795-9C65-43AB8C56D724}" srcOrd="12" destOrd="0" presId="urn:microsoft.com/office/officeart/2005/8/layout/radial6#1"/>
    <dgm:cxn modelId="{82FB64F3-8D65-4E19-96C1-5885D035EF20}" type="presParOf" srcId="{3D4D4D43-95D2-4C91-B240-78430E6218B9}" destId="{DACC8C26-9090-4E61-AEDA-DB03011983DB}" srcOrd="13" destOrd="0" presId="urn:microsoft.com/office/officeart/2005/8/layout/radial6#1"/>
    <dgm:cxn modelId="{BD70B5EE-B90D-4226-B913-4E3F3CA59E82}" type="presParOf" srcId="{3D4D4D43-95D2-4C91-B240-78430E6218B9}" destId="{C3F508FA-0443-450A-8A45-24A0B7B0314C}" srcOrd="14" destOrd="0" presId="urn:microsoft.com/office/officeart/2005/8/layout/radial6#1"/>
    <dgm:cxn modelId="{FF40BE1F-4BCE-42BB-90F6-E5D0E46C884C}" type="presParOf" srcId="{3D4D4D43-95D2-4C91-B240-78430E6218B9}" destId="{F976BE61-12B4-4BC7-ACB4-98E983674649}" srcOrd="15" destOrd="0" presId="urn:microsoft.com/office/officeart/2005/8/layout/radial6#1"/>
    <dgm:cxn modelId="{ADCDCD71-825C-45B9-8AE2-DBA63EDA575F}" type="presParOf" srcId="{3D4D4D43-95D2-4C91-B240-78430E6218B9}" destId="{4A012663-F516-4196-ABD0-0175B32AE5FB}" srcOrd="16" destOrd="0" presId="urn:microsoft.com/office/officeart/2005/8/layout/radial6#1"/>
    <dgm:cxn modelId="{D328E57C-B58B-4158-8E81-2B3ADF32F897}" type="presParOf" srcId="{3D4D4D43-95D2-4C91-B240-78430E6218B9}" destId="{A132857C-117B-4781-B896-95B54447126D}" srcOrd="17" destOrd="0" presId="urn:microsoft.com/office/officeart/2005/8/layout/radial6#1"/>
    <dgm:cxn modelId="{77A8AF28-44A4-44E6-AD28-9EE13417689F}" type="presParOf" srcId="{3D4D4D43-95D2-4C91-B240-78430E6218B9}" destId="{1D861CCE-3F20-470A-953B-C623FAC3BF23}" srcOrd="18" destOrd="0" presId="urn:microsoft.com/office/officeart/2005/8/layout/radial6#1"/>
    <dgm:cxn modelId="{0E025B43-3045-476B-A8DA-58FE2D8E1FF1}" type="presParOf" srcId="{3D4D4D43-95D2-4C91-B240-78430E6218B9}" destId="{778A2C65-3E72-4291-962E-8B44702B81EC}" srcOrd="19" destOrd="0" presId="urn:microsoft.com/office/officeart/2005/8/layout/radial6#1"/>
    <dgm:cxn modelId="{CB44F2EC-40DA-4C6E-9FE2-B8737DFAC3AB}" type="presParOf" srcId="{3D4D4D43-95D2-4C91-B240-78430E6218B9}" destId="{41699171-4A20-442E-83CF-1D4B309E80A3}" srcOrd="20" destOrd="0" presId="urn:microsoft.com/office/officeart/2005/8/layout/radial6#1"/>
    <dgm:cxn modelId="{28FBCE09-EEB3-45D8-BD91-DED90C41EED5}" type="presParOf" srcId="{3D4D4D43-95D2-4C91-B240-78430E6218B9}" destId="{1FA25F5B-CF45-467B-9F39-08538FCEDE3D}" srcOrd="21" destOrd="0" presId="urn:microsoft.com/office/officeart/2005/8/layout/radial6#1"/>
    <dgm:cxn modelId="{2DB6F4CF-A32D-4CB4-8D70-8648BBE8572B}" type="presParOf" srcId="{3D4D4D43-95D2-4C91-B240-78430E6218B9}" destId="{33248935-46B9-41F7-A7F1-E786603C0C4C}" srcOrd="22" destOrd="0" presId="urn:microsoft.com/office/officeart/2005/8/layout/radial6#1"/>
    <dgm:cxn modelId="{4EBF744E-E400-4292-8A07-3CC17B764A1D}" type="presParOf" srcId="{3D4D4D43-95D2-4C91-B240-78430E6218B9}" destId="{33AB6674-3225-4112-8EA5-3F95714987AB}" srcOrd="23" destOrd="0" presId="urn:microsoft.com/office/officeart/2005/8/layout/radial6#1"/>
    <dgm:cxn modelId="{D796F34E-1563-424F-A963-B6875C0C0557}" type="presParOf" srcId="{3D4D4D43-95D2-4C91-B240-78430E6218B9}" destId="{6DD34A48-4D27-4EBB-9039-D50EBAC7FD9E}" srcOrd="24" destOrd="0" presId="urn:microsoft.com/office/officeart/2005/8/layout/radial6#1"/>
    <dgm:cxn modelId="{318946B5-B951-4009-A8D0-DD0D3814D357}" type="presParOf" srcId="{3D4D4D43-95D2-4C91-B240-78430E6218B9}" destId="{D2B2B67E-0B21-4A55-9DF0-46447D83E45A}" srcOrd="25" destOrd="0" presId="urn:microsoft.com/office/officeart/2005/8/layout/radial6#1"/>
    <dgm:cxn modelId="{13615972-0A04-4D28-90E6-F29273607F11}" type="presParOf" srcId="{3D4D4D43-95D2-4C91-B240-78430E6218B9}" destId="{8E8B74A0-5724-4558-8ADD-57C81DA1AF56}" srcOrd="26" destOrd="0" presId="urn:microsoft.com/office/officeart/2005/8/layout/radial6#1"/>
    <dgm:cxn modelId="{414F8511-CF83-4A24-AE21-AEB05CB54102}" type="presParOf" srcId="{3D4D4D43-95D2-4C91-B240-78430E6218B9}" destId="{0A0D0920-6040-444C-A6DD-5B72C2922999}" srcOrd="27" destOrd="0" presId="urn:microsoft.com/office/officeart/2005/8/layout/radial6#1"/>
    <dgm:cxn modelId="{5FE10E80-4450-41F0-882B-0F6CB24DAF17}" type="presParOf" srcId="{3D4D4D43-95D2-4C91-B240-78430E6218B9}" destId="{CA46232F-F840-46F6-A5D2-0B64C5A0F2EA}" srcOrd="28" destOrd="0" presId="urn:microsoft.com/office/officeart/2005/8/layout/radial6#1"/>
    <dgm:cxn modelId="{1C6425E5-98F6-4E54-A604-C75E5AF4BACB}" type="presParOf" srcId="{3D4D4D43-95D2-4C91-B240-78430E6218B9}" destId="{7B688D7D-7002-4E56-A091-ABB372A587EC}" srcOrd="29" destOrd="0" presId="urn:microsoft.com/office/officeart/2005/8/layout/radial6#1"/>
    <dgm:cxn modelId="{D138FEF7-CE7A-4DA5-88FE-29EBB6E1B892}" type="presParOf" srcId="{3D4D4D43-95D2-4C91-B240-78430E6218B9}" destId="{01D7C873-8A2C-4774-A8EB-3D0C7444E094}" srcOrd="30" destOrd="0" presId="urn:microsoft.com/office/officeart/2005/8/layout/radial6#1"/>
    <dgm:cxn modelId="{8A7E5634-9A02-4D8D-A4C4-FA23B55DA700}" type="presParOf" srcId="{3D4D4D43-95D2-4C91-B240-78430E6218B9}" destId="{2923C9FE-FE19-41B8-BFF8-D557600CA8E0}" srcOrd="31" destOrd="0" presId="urn:microsoft.com/office/officeart/2005/8/layout/radial6#1"/>
    <dgm:cxn modelId="{80E537B3-B4A6-47F8-8EE7-335DA81CCAA4}" type="presParOf" srcId="{3D4D4D43-95D2-4C91-B240-78430E6218B9}" destId="{FAB745F4-1820-4295-979C-A41F27AB7986}" srcOrd="32" destOrd="0" presId="urn:microsoft.com/office/officeart/2005/8/layout/radial6#1"/>
    <dgm:cxn modelId="{7B50063B-1764-4406-9EB2-5E159E0DDCA9}" type="presParOf" srcId="{3D4D4D43-95D2-4C91-B240-78430E6218B9}" destId="{34898C5B-DE89-4884-ACF2-48270079D0D6}" srcOrd="33" destOrd="0" presId="urn:microsoft.com/office/officeart/2005/8/layout/radial6#1"/>
    <dgm:cxn modelId="{1A5246EC-1F14-4277-AF65-CD366CF7CEDC}" type="presParOf" srcId="{3D4D4D43-95D2-4C91-B240-78430E6218B9}" destId="{6BCB683F-A02C-427F-923D-6295493ABEDE}" srcOrd="34" destOrd="0" presId="urn:microsoft.com/office/officeart/2005/8/layout/radial6#1"/>
    <dgm:cxn modelId="{0D279516-7C12-4739-8C26-BBC7014070E1}" type="presParOf" srcId="{3D4D4D43-95D2-4C91-B240-78430E6218B9}" destId="{6904B83E-EC48-4C4B-9225-3F9D0DB5C0B5}" srcOrd="35" destOrd="0" presId="urn:microsoft.com/office/officeart/2005/8/layout/radial6#1"/>
    <dgm:cxn modelId="{41FDFE81-C954-4150-936F-582CCC2B3CAC}" type="presParOf" srcId="{3D4D4D43-95D2-4C91-B240-78430E6218B9}" destId="{9ECDCCC6-8DDF-4264-A9F1-F40F5BD995BA}" srcOrd="36" destOrd="0" presId="urn:microsoft.com/office/officeart/2005/8/layout/radial6#1"/>
    <dgm:cxn modelId="{BC3D79F9-4F4A-4F70-A107-0F050C9A63A0}" type="presParOf" srcId="{3D4D4D43-95D2-4C91-B240-78430E6218B9}" destId="{4EE9DC82-F670-4F14-A2B9-34E6610FB161}" srcOrd="37" destOrd="0" presId="urn:microsoft.com/office/officeart/2005/8/layout/radial6#1"/>
    <dgm:cxn modelId="{A91AF986-A056-41E6-8479-D329A5C191B8}" type="presParOf" srcId="{3D4D4D43-95D2-4C91-B240-78430E6218B9}" destId="{59B50C30-AACD-4BE1-AF38-A3138F987684}" srcOrd="38" destOrd="0" presId="urn:microsoft.com/office/officeart/2005/8/layout/radial6#1"/>
    <dgm:cxn modelId="{90E2AB7A-0527-424C-A1BD-643BA9E58E51}" type="presParOf" srcId="{3D4D4D43-95D2-4C91-B240-78430E6218B9}" destId="{D25D4F87-627E-443D-87E7-D7654301EBFC}" srcOrd="39" destOrd="0" presId="urn:microsoft.com/office/officeart/2005/8/layout/radial6#1"/>
    <dgm:cxn modelId="{316FC925-6878-401D-A7AB-C83EAB58CB9A}" type="presParOf" srcId="{3D4D4D43-95D2-4C91-B240-78430E6218B9}" destId="{18008AC2-8F78-4C2D-9E14-A5A41C0AD2DD}" srcOrd="40" destOrd="0" presId="urn:microsoft.com/office/officeart/2005/8/layout/radial6#1"/>
    <dgm:cxn modelId="{EA618CE9-933C-47C5-9156-A1E4651BFDE3}" type="presParOf" srcId="{3D4D4D43-95D2-4C91-B240-78430E6218B9}" destId="{2817A988-4B94-4DE7-9343-FF90D31DCA85}" srcOrd="41" destOrd="0" presId="urn:microsoft.com/office/officeart/2005/8/layout/radial6#1"/>
    <dgm:cxn modelId="{2FBA1E25-F9F3-4FBB-8E81-A6C238252521}" type="presParOf" srcId="{3D4D4D43-95D2-4C91-B240-78430E6218B9}" destId="{6E4E8F72-48A7-4C6C-B1C4-9500EC40EFBF}" srcOrd="42" destOrd="0" presId="urn:microsoft.com/office/officeart/2005/8/layout/radial6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Natural Selection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/>
      <dgm:t>
        <a:bodyPr/>
        <a:lstStyle>
          <a:extLst/>
        </a:lstStyle>
        <a:p>
          <a:r>
            <a:rPr lang="en-US" dirty="0" smtClean="0"/>
            <a:t>Gene Flow (migration)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Genetic Drift (chance)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ECBD6B98-1CBE-4BAA-AB77-4873C9DB1799}">
      <dgm:prSet phldrT="[Text]"/>
      <dgm:spPr>
        <a:solidFill>
          <a:schemeClr val="accent6"/>
        </a:solidFill>
      </dgm:spPr>
      <dgm:t>
        <a:bodyPr/>
        <a:lstStyle>
          <a:extLst/>
        </a:lstStyle>
        <a:p>
          <a:r>
            <a:rPr lang="en-US" dirty="0" smtClean="0"/>
            <a:t>Mutation</a:t>
          </a:r>
          <a:endParaRPr lang="en-US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1D5B4BEA-F7DC-4876-AC1A-56704BBAB690}">
      <dgm:prSet phldrT="[Text]"/>
      <dgm:spPr>
        <a:solidFill>
          <a:schemeClr val="accent5"/>
        </a:solidFill>
      </dgm:spPr>
      <dgm:t>
        <a:bodyPr/>
        <a:lstStyle>
          <a:extLst/>
        </a:lstStyle>
        <a:p>
          <a:r>
            <a:rPr lang="en-US" dirty="0" smtClean="0"/>
            <a:t>Nonrandom Mating</a:t>
          </a:r>
          <a:endParaRPr lang="en-US" dirty="0"/>
        </a:p>
      </dgm:t>
    </dgm:pt>
    <dgm:pt modelId="{B3D48302-7138-42DE-A7AD-5035E0EC7828}" type="parTrans" cxnId="{4A475C82-2EC0-4F0F-A835-CED01BE4ABE0}">
      <dgm:prSet/>
      <dgm:spPr/>
      <dgm:t>
        <a:bodyPr/>
        <a:lstStyle/>
        <a:p>
          <a:endParaRPr lang="en-US"/>
        </a:p>
      </dgm:t>
    </dgm:pt>
    <dgm:pt modelId="{2E22AA2B-B6CC-4F42-A3AA-836821B33B33}" type="sibTrans" cxnId="{4A475C82-2EC0-4F0F-A835-CED01BE4ABE0}">
      <dgm:prSet/>
      <dgm:spPr/>
      <dgm:t>
        <a:bodyPr/>
        <a:lstStyle/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5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5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5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5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5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5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5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5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5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en-US"/>
        </a:p>
      </dgm:t>
    </dgm:pt>
    <dgm:pt modelId="{CA895514-6C23-43E3-A15C-728A9EC10843}" type="pres">
      <dgm:prSet presAssocID="{ECBD6B98-1CBE-4BAA-AB77-4873C9DB1799}" presName="parentLeftMargin" presStyleLbl="node1" presStyleIdx="2" presStyleCnt="5"/>
      <dgm:spPr/>
      <dgm:t>
        <a:bodyPr/>
        <a:lstStyle>
          <a:extLst/>
        </a:lstStyle>
        <a:p>
          <a:endParaRPr lang="en-US"/>
        </a:p>
      </dgm:t>
    </dgm:pt>
    <dgm:pt modelId="{D2A5797B-20EE-4298-BA50-C968CEE241D4}" type="pres">
      <dgm:prSet presAssocID="{ECBD6B98-1CBE-4BAA-AB77-4873C9DB1799}" presName="parentText" presStyleLbl="node1" presStyleIdx="3" presStyleCnt="5" custScaleX="11617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6015E43-931D-4CAD-85C0-E9EB84437182}" type="pres">
      <dgm:prSet presAssocID="{ECBD6B98-1CBE-4BAA-AB77-4873C9DB1799}" presName="childText" presStyleLbl="alignAcc1" presStyleIdx="3" presStyleCnt="5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3EA3B75D-BC7E-4CD8-8405-4E5E2F41CCFE}" type="pres">
      <dgm:prSet presAssocID="{CF18F627-55D0-4D75-84BC-9F6776290819}" presName="spaceBetweenRectangles" presStyleCnt="0"/>
      <dgm:spPr/>
    </dgm:pt>
    <dgm:pt modelId="{B4F18811-E5C6-4BFC-B14D-46E98F2A16A2}" type="pres">
      <dgm:prSet presAssocID="{1D5B4BEA-F7DC-4876-AC1A-56704BBAB690}" presName="parentLin" presStyleCnt="0"/>
      <dgm:spPr/>
    </dgm:pt>
    <dgm:pt modelId="{FE49D82F-6CFE-4C97-A9DD-C052466A90A6}" type="pres">
      <dgm:prSet presAssocID="{1D5B4BEA-F7DC-4876-AC1A-56704BBAB69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D35CA0B-81A5-4E81-8BEA-7963A39B6AC0}" type="pres">
      <dgm:prSet presAssocID="{1D5B4BEA-F7DC-4876-AC1A-56704BBAB69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64955-9492-4403-87BD-A4DF5B97D607}" type="pres">
      <dgm:prSet presAssocID="{1D5B4BEA-F7DC-4876-AC1A-56704BBAB690}" presName="negativeSpace" presStyleCnt="0"/>
      <dgm:spPr/>
    </dgm:pt>
    <dgm:pt modelId="{69135E1B-6B51-44DB-92D6-59C79915B6B1}" type="pres">
      <dgm:prSet presAssocID="{1D5B4BEA-F7DC-4876-AC1A-56704BBAB690}" presName="childText" presStyleLbl="alignAcc1" presStyleIdx="4" presStyleCnt="5">
        <dgm:presLayoutVars>
          <dgm:bulletEnabled val="1"/>
        </dgm:presLayoutVars>
      </dgm:prSet>
      <dgm:spPr/>
    </dgm:pt>
  </dgm:ptLst>
  <dgm:cxnLst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473A49DA-A7C3-4D8A-A68E-2B7E86BE3C15}" type="presOf" srcId="{1D5B4BEA-F7DC-4876-AC1A-56704BBAB690}" destId="{1D35CA0B-81A5-4E81-8BEA-7963A39B6AC0}" srcOrd="1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FF54A17A-CDD3-44AF-8FC6-F8AFA47E7422}" type="presOf" srcId="{1D5B4BEA-F7DC-4876-AC1A-56704BBAB690}" destId="{FE49D82F-6CFE-4C97-A9DD-C052466A90A6}" srcOrd="0" destOrd="0" presId="urn:microsoft.com/office/officeart/2005/8/layout/list1#1"/>
    <dgm:cxn modelId="{4A475C82-2EC0-4F0F-A835-CED01BE4ABE0}" srcId="{8554BDF9-8515-4677-9942-0171F000F8EB}" destId="{1D5B4BEA-F7DC-4876-AC1A-56704BBAB690}" srcOrd="4" destOrd="0" parTransId="{B3D48302-7138-42DE-A7AD-5035E0EC7828}" sibTransId="{2E22AA2B-B6CC-4F42-A3AA-836821B33B33}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  <dgm:cxn modelId="{EFD55E8F-EC40-4385-BBAF-FBE38A52A1C9}" type="presParOf" srcId="{9D58511D-D18C-46E6-ADFB-6CDE1389D37F}" destId="{3EA3B75D-BC7E-4CD8-8405-4E5E2F41CCFE}" srcOrd="15" destOrd="0" presId="urn:microsoft.com/office/officeart/2005/8/layout/list1#1"/>
    <dgm:cxn modelId="{DB32AC00-F718-40D2-BC74-D4DCB9E4F282}" type="presParOf" srcId="{9D58511D-D18C-46E6-ADFB-6CDE1389D37F}" destId="{B4F18811-E5C6-4BFC-B14D-46E98F2A16A2}" srcOrd="16" destOrd="0" presId="urn:microsoft.com/office/officeart/2005/8/layout/list1#1"/>
    <dgm:cxn modelId="{797F37B3-6DC2-4ED6-BC44-9DBF90A8FCCB}" type="presParOf" srcId="{B4F18811-E5C6-4BFC-B14D-46E98F2A16A2}" destId="{FE49D82F-6CFE-4C97-A9DD-C052466A90A6}" srcOrd="0" destOrd="0" presId="urn:microsoft.com/office/officeart/2005/8/layout/list1#1"/>
    <dgm:cxn modelId="{297742EA-2A2B-4221-B885-B21A47AF1531}" type="presParOf" srcId="{B4F18811-E5C6-4BFC-B14D-46E98F2A16A2}" destId="{1D35CA0B-81A5-4E81-8BEA-7963A39B6AC0}" srcOrd="1" destOrd="0" presId="urn:microsoft.com/office/officeart/2005/8/layout/list1#1"/>
    <dgm:cxn modelId="{4BA5EAF2-C2A1-4F94-B819-F535D2631457}" type="presParOf" srcId="{9D58511D-D18C-46E6-ADFB-6CDE1389D37F}" destId="{83664955-9492-4403-87BD-A4DF5B97D607}" srcOrd="17" destOrd="0" presId="urn:microsoft.com/office/officeart/2005/8/layout/list1#1"/>
    <dgm:cxn modelId="{CCAC8C2E-DFE7-4BA5-9EA7-A7C8C8838A3F}" type="presParOf" srcId="{9D58511D-D18C-46E6-ADFB-6CDE1389D37F}" destId="{69135E1B-6B51-44DB-92D6-59C79915B6B1}" srcOrd="18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2C5452-3B19-4BA4-99E2-C91FFF1629B3}">
      <dsp:nvSpPr>
        <dsp:cNvPr id="0" name=""/>
        <dsp:cNvSpPr/>
      </dsp:nvSpPr>
      <dsp:spPr>
        <a:xfrm>
          <a:off x="716158" y="-517823"/>
          <a:ext cx="10037312" cy="10037312"/>
        </a:xfrm>
        <a:prstGeom prst="blockArc">
          <a:avLst>
            <a:gd name="adj1" fmla="val 11413701"/>
            <a:gd name="adj2" fmla="val 13786299"/>
            <a:gd name="adj3" fmla="val 18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A927B1-9AE4-4F40-8207-CA74D0D24071}">
      <dsp:nvSpPr>
        <dsp:cNvPr id="0" name=""/>
        <dsp:cNvSpPr/>
      </dsp:nvSpPr>
      <dsp:spPr>
        <a:xfrm>
          <a:off x="-2495257" y="-6080160"/>
          <a:ext cx="10037312" cy="10037312"/>
        </a:xfrm>
        <a:prstGeom prst="blockArc">
          <a:avLst>
            <a:gd name="adj1" fmla="val 4213701"/>
            <a:gd name="adj2" fmla="val 6586299"/>
            <a:gd name="adj3" fmla="val 18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2C01E-986B-4BE3-994F-EB2FBE9759A5}">
      <dsp:nvSpPr>
        <dsp:cNvPr id="0" name=""/>
        <dsp:cNvSpPr/>
      </dsp:nvSpPr>
      <dsp:spPr>
        <a:xfrm>
          <a:off x="-5706674" y="-517823"/>
          <a:ext cx="10037312" cy="10037312"/>
        </a:xfrm>
        <a:prstGeom prst="blockArc">
          <a:avLst>
            <a:gd name="adj1" fmla="val 18613701"/>
            <a:gd name="adj2" fmla="val 20986299"/>
            <a:gd name="adj3" fmla="val 18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7CAA9-318E-4CBA-B98D-2203DED9FB9C}">
      <dsp:nvSpPr>
        <dsp:cNvPr id="0" name=""/>
        <dsp:cNvSpPr/>
      </dsp:nvSpPr>
      <dsp:spPr>
        <a:xfrm>
          <a:off x="1607602" y="1730925"/>
          <a:ext cx="1831590" cy="1831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Evolution</a:t>
          </a:r>
          <a:endParaRPr lang="en-US" sz="2500" kern="1200" dirty="0"/>
        </a:p>
      </dsp:txBody>
      <dsp:txXfrm>
        <a:off x="1607602" y="1730925"/>
        <a:ext cx="1831590" cy="1831590"/>
      </dsp:txXfrm>
    </dsp:sp>
    <dsp:sp modelId="{D8152D92-BBFE-427B-BBE4-CDB00C1C8220}">
      <dsp:nvSpPr>
        <dsp:cNvPr id="0" name=""/>
        <dsp:cNvSpPr/>
      </dsp:nvSpPr>
      <dsp:spPr>
        <a:xfrm>
          <a:off x="1775438" y="63388"/>
          <a:ext cx="1495918" cy="1282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Mutation</a:t>
          </a:r>
          <a:endParaRPr lang="en-US" sz="1600" kern="1200" dirty="0"/>
        </a:p>
      </dsp:txBody>
      <dsp:txXfrm>
        <a:off x="1775438" y="63388"/>
        <a:ext cx="1495918" cy="1282113"/>
      </dsp:txXfrm>
    </dsp:sp>
    <dsp:sp modelId="{6996B73F-0E51-4C9A-A0AE-6248F2123DF8}">
      <dsp:nvSpPr>
        <dsp:cNvPr id="0" name=""/>
        <dsp:cNvSpPr/>
      </dsp:nvSpPr>
      <dsp:spPr>
        <a:xfrm>
          <a:off x="3564401" y="2976801"/>
          <a:ext cx="1282113" cy="1282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Time</a:t>
          </a:r>
          <a:endParaRPr lang="en-US" sz="2200" kern="1200" dirty="0"/>
        </a:p>
      </dsp:txBody>
      <dsp:txXfrm>
        <a:off x="3564401" y="2976801"/>
        <a:ext cx="1282113" cy="1282113"/>
      </dsp:txXfrm>
    </dsp:sp>
    <dsp:sp modelId="{FCCDFD5F-7039-438F-B4A9-7649B01ACAF8}">
      <dsp:nvSpPr>
        <dsp:cNvPr id="0" name=""/>
        <dsp:cNvSpPr/>
      </dsp:nvSpPr>
      <dsp:spPr>
        <a:xfrm>
          <a:off x="-198314" y="2976801"/>
          <a:ext cx="2079305" cy="1282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Reproduction</a:t>
          </a:r>
          <a:endParaRPr lang="en-US" sz="1600" kern="1200" dirty="0"/>
        </a:p>
      </dsp:txBody>
      <dsp:txXfrm>
        <a:off x="-198314" y="2976801"/>
        <a:ext cx="2079305" cy="12821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2C5452-3B19-4BA4-99E2-C91FFF1629B3}">
      <dsp:nvSpPr>
        <dsp:cNvPr id="0" name=""/>
        <dsp:cNvSpPr/>
      </dsp:nvSpPr>
      <dsp:spPr>
        <a:xfrm>
          <a:off x="-91407" y="-5547"/>
          <a:ext cx="9256276" cy="9256276"/>
        </a:xfrm>
        <a:prstGeom prst="blockArc">
          <a:avLst>
            <a:gd name="adj1" fmla="val 12652476"/>
            <a:gd name="adj2" fmla="val 14366425"/>
            <a:gd name="adj3" fmla="val 164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73FACA-3C8E-4756-AD9B-FEB80CF5D7C3}">
      <dsp:nvSpPr>
        <dsp:cNvPr id="0" name=""/>
        <dsp:cNvSpPr/>
      </dsp:nvSpPr>
      <dsp:spPr>
        <a:xfrm>
          <a:off x="-75289" y="-4689191"/>
          <a:ext cx="9256276" cy="9256276"/>
        </a:xfrm>
        <a:prstGeom prst="blockArc">
          <a:avLst>
            <a:gd name="adj1" fmla="val 7247611"/>
            <a:gd name="adj2" fmla="val 8971186"/>
            <a:gd name="adj3" fmla="val 164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A927B1-9AE4-4F40-8207-CA74D0D24071}">
      <dsp:nvSpPr>
        <dsp:cNvPr id="0" name=""/>
        <dsp:cNvSpPr/>
      </dsp:nvSpPr>
      <dsp:spPr>
        <a:xfrm>
          <a:off x="-4766930" y="-4693960"/>
          <a:ext cx="9256276" cy="9256276"/>
        </a:xfrm>
        <a:prstGeom prst="blockArc">
          <a:avLst>
            <a:gd name="adj1" fmla="val 1840622"/>
            <a:gd name="adj2" fmla="val 3559378"/>
            <a:gd name="adj3" fmla="val 164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2C01E-986B-4BE3-994F-EB2FBE9759A5}">
      <dsp:nvSpPr>
        <dsp:cNvPr id="0" name=""/>
        <dsp:cNvSpPr/>
      </dsp:nvSpPr>
      <dsp:spPr>
        <a:xfrm>
          <a:off x="-4766930" y="-10340"/>
          <a:ext cx="9256276" cy="9256276"/>
        </a:xfrm>
        <a:prstGeom prst="blockArc">
          <a:avLst>
            <a:gd name="adj1" fmla="val 18040622"/>
            <a:gd name="adj2" fmla="val 19759378"/>
            <a:gd name="adj3" fmla="val 164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7CAA9-318E-4CBA-B98D-2203DED9FB9C}">
      <dsp:nvSpPr>
        <dsp:cNvPr id="0" name=""/>
        <dsp:cNvSpPr/>
      </dsp:nvSpPr>
      <dsp:spPr>
        <a:xfrm>
          <a:off x="1446310" y="1519280"/>
          <a:ext cx="1513415" cy="1513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Evolution</a:t>
          </a:r>
          <a:endParaRPr lang="en-US" sz="2100" kern="1200" dirty="0"/>
        </a:p>
      </dsp:txBody>
      <dsp:txXfrm>
        <a:off x="1446310" y="1519280"/>
        <a:ext cx="1513415" cy="1513415"/>
      </dsp:txXfrm>
    </dsp:sp>
    <dsp:sp modelId="{D8152D92-BBFE-427B-BBE4-CDB00C1C8220}">
      <dsp:nvSpPr>
        <dsp:cNvPr id="0" name=""/>
        <dsp:cNvSpPr/>
      </dsp:nvSpPr>
      <dsp:spPr>
        <a:xfrm>
          <a:off x="1434234" y="343029"/>
          <a:ext cx="1537568" cy="654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Treatment</a:t>
          </a:r>
          <a:endParaRPr lang="en-US" sz="1400" kern="1200" dirty="0"/>
        </a:p>
      </dsp:txBody>
      <dsp:txXfrm>
        <a:off x="1434234" y="343029"/>
        <a:ext cx="1537568" cy="654216"/>
      </dsp:txXfrm>
    </dsp:sp>
    <dsp:sp modelId="{6996B73F-0E51-4C9A-A0AE-6248F2123DF8}">
      <dsp:nvSpPr>
        <dsp:cNvPr id="0" name=""/>
        <dsp:cNvSpPr/>
      </dsp:nvSpPr>
      <dsp:spPr>
        <a:xfrm>
          <a:off x="3279173" y="1746292"/>
          <a:ext cx="1059390" cy="1059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Selection for resistant individuals </a:t>
          </a:r>
          <a:endParaRPr lang="en-US" sz="1000" kern="1200" dirty="0"/>
        </a:p>
      </dsp:txBody>
      <dsp:txXfrm>
        <a:off x="3279173" y="1746292"/>
        <a:ext cx="1059390" cy="1059390"/>
      </dsp:txXfrm>
    </dsp:sp>
    <dsp:sp modelId="{872F7C03-0B9B-4511-AB9F-2069DB3422DD}">
      <dsp:nvSpPr>
        <dsp:cNvPr id="0" name=""/>
        <dsp:cNvSpPr/>
      </dsp:nvSpPr>
      <dsp:spPr>
        <a:xfrm>
          <a:off x="1673322" y="3352143"/>
          <a:ext cx="1059390" cy="1059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Resistant ones pass on their genes</a:t>
          </a:r>
          <a:endParaRPr lang="en-US" sz="1000" kern="1200" dirty="0"/>
        </a:p>
      </dsp:txBody>
      <dsp:txXfrm>
        <a:off x="1673322" y="3352143"/>
        <a:ext cx="1059390" cy="1059390"/>
      </dsp:txXfrm>
    </dsp:sp>
    <dsp:sp modelId="{FCCDFD5F-7039-438F-B4A9-7649B01ACAF8}">
      <dsp:nvSpPr>
        <dsp:cNvPr id="0" name=""/>
        <dsp:cNvSpPr/>
      </dsp:nvSpPr>
      <dsp:spPr>
        <a:xfrm>
          <a:off x="-63426" y="1926202"/>
          <a:ext cx="1321187" cy="681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/>
            <a:t>Variation </a:t>
          </a:r>
          <a:r>
            <a:rPr lang="en-US" sz="1400" kern="1200" smtClean="0"/>
            <a:t>in genes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-63426" y="1926202"/>
        <a:ext cx="1321187" cy="6819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4E8F72-48A7-4C6C-B1C4-9500EC40EFBF}">
      <dsp:nvSpPr>
        <dsp:cNvPr id="0" name=""/>
        <dsp:cNvSpPr/>
      </dsp:nvSpPr>
      <dsp:spPr>
        <a:xfrm>
          <a:off x="-7819794" y="278773"/>
          <a:ext cx="25289439" cy="25289439"/>
        </a:xfrm>
        <a:prstGeom prst="blockArc">
          <a:avLst>
            <a:gd name="adj1" fmla="val 15293603"/>
            <a:gd name="adj2" fmla="val 15563540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5D4F87-627E-443D-87E7-D7654301EBFC}">
      <dsp:nvSpPr>
        <dsp:cNvPr id="0" name=""/>
        <dsp:cNvSpPr/>
      </dsp:nvSpPr>
      <dsp:spPr>
        <a:xfrm>
          <a:off x="-3632837" y="-1737558"/>
          <a:ext cx="25289439" cy="25289439"/>
        </a:xfrm>
        <a:prstGeom prst="blockArc">
          <a:avLst>
            <a:gd name="adj1" fmla="val 13750746"/>
            <a:gd name="adj2" fmla="val 14020683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CDCCC6-8DDF-4264-A9F1-F40F5BD995BA}">
      <dsp:nvSpPr>
        <dsp:cNvPr id="0" name=""/>
        <dsp:cNvSpPr/>
      </dsp:nvSpPr>
      <dsp:spPr>
        <a:xfrm>
          <a:off x="-735373" y="-5370862"/>
          <a:ext cx="25289439" cy="25289439"/>
        </a:xfrm>
        <a:prstGeom prst="blockArc">
          <a:avLst>
            <a:gd name="adj1" fmla="val 12207888"/>
            <a:gd name="adj2" fmla="val 12477826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898C5B-DE89-4884-ACF2-48270079D0D6}">
      <dsp:nvSpPr>
        <dsp:cNvPr id="0" name=""/>
        <dsp:cNvSpPr/>
      </dsp:nvSpPr>
      <dsp:spPr>
        <a:xfrm>
          <a:off x="298719" y="-9901519"/>
          <a:ext cx="25289439" cy="25289439"/>
        </a:xfrm>
        <a:prstGeom prst="blockArc">
          <a:avLst>
            <a:gd name="adj1" fmla="val 10665031"/>
            <a:gd name="adj2" fmla="val 10934969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D7C873-8A2C-4774-A8EB-3D0C7444E094}">
      <dsp:nvSpPr>
        <dsp:cNvPr id="0" name=""/>
        <dsp:cNvSpPr/>
      </dsp:nvSpPr>
      <dsp:spPr>
        <a:xfrm>
          <a:off x="-735373" y="-14432176"/>
          <a:ext cx="25289439" cy="25289439"/>
        </a:xfrm>
        <a:prstGeom prst="blockArc">
          <a:avLst>
            <a:gd name="adj1" fmla="val 9122174"/>
            <a:gd name="adj2" fmla="val 9392112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0D0920-6040-444C-A6DD-5B72C2922999}">
      <dsp:nvSpPr>
        <dsp:cNvPr id="0" name=""/>
        <dsp:cNvSpPr/>
      </dsp:nvSpPr>
      <dsp:spPr>
        <a:xfrm>
          <a:off x="-3632837" y="-18065481"/>
          <a:ext cx="25289439" cy="25289439"/>
        </a:xfrm>
        <a:prstGeom prst="blockArc">
          <a:avLst>
            <a:gd name="adj1" fmla="val 7579317"/>
            <a:gd name="adj2" fmla="val 7849254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D34A48-4D27-4EBB-9039-D50EBAC7FD9E}">
      <dsp:nvSpPr>
        <dsp:cNvPr id="0" name=""/>
        <dsp:cNvSpPr/>
      </dsp:nvSpPr>
      <dsp:spPr>
        <a:xfrm>
          <a:off x="-7819794" y="-20081813"/>
          <a:ext cx="25289439" cy="25289439"/>
        </a:xfrm>
        <a:prstGeom prst="blockArc">
          <a:avLst>
            <a:gd name="adj1" fmla="val 6036460"/>
            <a:gd name="adj2" fmla="val 6306397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A25F5B-CF45-467B-9F39-08538FCEDE3D}">
      <dsp:nvSpPr>
        <dsp:cNvPr id="0" name=""/>
        <dsp:cNvSpPr/>
      </dsp:nvSpPr>
      <dsp:spPr>
        <a:xfrm>
          <a:off x="-12466965" y="-20081813"/>
          <a:ext cx="25289439" cy="25289439"/>
        </a:xfrm>
        <a:prstGeom prst="blockArc">
          <a:avLst>
            <a:gd name="adj1" fmla="val 4493603"/>
            <a:gd name="adj2" fmla="val 4763540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861CCE-3F20-470A-953B-C623FAC3BF23}">
      <dsp:nvSpPr>
        <dsp:cNvPr id="0" name=""/>
        <dsp:cNvSpPr/>
      </dsp:nvSpPr>
      <dsp:spPr>
        <a:xfrm>
          <a:off x="-16653921" y="-18065481"/>
          <a:ext cx="25289439" cy="25289439"/>
        </a:xfrm>
        <a:prstGeom prst="blockArc">
          <a:avLst>
            <a:gd name="adj1" fmla="val 2950746"/>
            <a:gd name="adj2" fmla="val 3220683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76BE61-12B4-4BC7-ACB4-98E983674649}">
      <dsp:nvSpPr>
        <dsp:cNvPr id="0" name=""/>
        <dsp:cNvSpPr/>
      </dsp:nvSpPr>
      <dsp:spPr>
        <a:xfrm>
          <a:off x="-19551385" y="-14432176"/>
          <a:ext cx="25289439" cy="25289439"/>
        </a:xfrm>
        <a:prstGeom prst="blockArc">
          <a:avLst>
            <a:gd name="adj1" fmla="val 1407888"/>
            <a:gd name="adj2" fmla="val 1677826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5E4E48-F240-4795-9C65-43AB8C56D724}">
      <dsp:nvSpPr>
        <dsp:cNvPr id="0" name=""/>
        <dsp:cNvSpPr/>
      </dsp:nvSpPr>
      <dsp:spPr>
        <a:xfrm>
          <a:off x="-20585478" y="-9901519"/>
          <a:ext cx="25289439" cy="25289439"/>
        </a:xfrm>
        <a:prstGeom prst="blockArc">
          <a:avLst>
            <a:gd name="adj1" fmla="val 21465031"/>
            <a:gd name="adj2" fmla="val 134969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2C5452-3B19-4BA4-99E2-C91FFF1629B3}">
      <dsp:nvSpPr>
        <dsp:cNvPr id="0" name=""/>
        <dsp:cNvSpPr/>
      </dsp:nvSpPr>
      <dsp:spPr>
        <a:xfrm>
          <a:off x="-19551385" y="-5370862"/>
          <a:ext cx="25289439" cy="25289439"/>
        </a:xfrm>
        <a:prstGeom prst="blockArc">
          <a:avLst>
            <a:gd name="adj1" fmla="val 19922174"/>
            <a:gd name="adj2" fmla="val 20192112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A927B1-9AE4-4F40-8207-CA74D0D24071}">
      <dsp:nvSpPr>
        <dsp:cNvPr id="0" name=""/>
        <dsp:cNvSpPr/>
      </dsp:nvSpPr>
      <dsp:spPr>
        <a:xfrm>
          <a:off x="-16653921" y="-1737558"/>
          <a:ext cx="25289439" cy="25289439"/>
        </a:xfrm>
        <a:prstGeom prst="blockArc">
          <a:avLst>
            <a:gd name="adj1" fmla="val 18379317"/>
            <a:gd name="adj2" fmla="val 18649254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2C01E-986B-4BE3-994F-EB2FBE9759A5}">
      <dsp:nvSpPr>
        <dsp:cNvPr id="0" name=""/>
        <dsp:cNvSpPr/>
      </dsp:nvSpPr>
      <dsp:spPr>
        <a:xfrm>
          <a:off x="-12466965" y="278773"/>
          <a:ext cx="25289439" cy="25289439"/>
        </a:xfrm>
        <a:prstGeom prst="blockArc">
          <a:avLst>
            <a:gd name="adj1" fmla="val 16836460"/>
            <a:gd name="adj2" fmla="val 17106397"/>
            <a:gd name="adj3" fmla="val 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7CAA9-318E-4CBA-B98D-2203DED9FB9C}">
      <dsp:nvSpPr>
        <dsp:cNvPr id="0" name=""/>
        <dsp:cNvSpPr/>
      </dsp:nvSpPr>
      <dsp:spPr>
        <a:xfrm>
          <a:off x="1581453" y="1987064"/>
          <a:ext cx="1839772" cy="1512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Evolution</a:t>
          </a:r>
          <a:endParaRPr lang="en-US" sz="2600" kern="1200" dirty="0"/>
        </a:p>
      </dsp:txBody>
      <dsp:txXfrm>
        <a:off x="1581453" y="1987064"/>
        <a:ext cx="1839772" cy="1512271"/>
      </dsp:txXfrm>
    </dsp:sp>
    <dsp:sp modelId="{D8152D92-BBFE-427B-BBE4-CDB00C1C8220}">
      <dsp:nvSpPr>
        <dsp:cNvPr id="0" name=""/>
        <dsp:cNvSpPr/>
      </dsp:nvSpPr>
      <dsp:spPr>
        <a:xfrm>
          <a:off x="1802278" y="208097"/>
          <a:ext cx="1398123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Appendix</a:t>
          </a:r>
          <a:endParaRPr lang="en-US" sz="1400" kern="1200" dirty="0"/>
        </a:p>
      </dsp:txBody>
      <dsp:txXfrm>
        <a:off x="1802278" y="208097"/>
        <a:ext cx="1398123" cy="617210"/>
      </dsp:txXfrm>
    </dsp:sp>
    <dsp:sp modelId="{6996B73F-0E51-4C9A-A0AE-6248F2123DF8}">
      <dsp:nvSpPr>
        <dsp:cNvPr id="0" name=""/>
        <dsp:cNvSpPr/>
      </dsp:nvSpPr>
      <dsp:spPr>
        <a:xfrm>
          <a:off x="2972359" y="428590"/>
          <a:ext cx="990042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Back aches</a:t>
          </a:r>
          <a:endParaRPr lang="en-US" sz="1400" kern="1200" dirty="0"/>
        </a:p>
      </dsp:txBody>
      <dsp:txXfrm>
        <a:off x="2972359" y="428590"/>
        <a:ext cx="990042" cy="617210"/>
      </dsp:txXfrm>
    </dsp:sp>
    <dsp:sp modelId="{FCCDFD5F-7039-438F-B4A9-7649B01ACAF8}">
      <dsp:nvSpPr>
        <dsp:cNvPr id="0" name=""/>
        <dsp:cNvSpPr/>
      </dsp:nvSpPr>
      <dsp:spPr>
        <a:xfrm>
          <a:off x="3639373" y="1046396"/>
          <a:ext cx="1205424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Tailbone</a:t>
          </a:r>
          <a:endParaRPr lang="en-US" sz="1400" kern="1200" dirty="0"/>
        </a:p>
      </dsp:txBody>
      <dsp:txXfrm>
        <a:off x="3639373" y="1046396"/>
        <a:ext cx="1205424" cy="617210"/>
      </dsp:txXfrm>
    </dsp:sp>
    <dsp:sp modelId="{4EBD5C4A-40B0-4769-8F00-5EC79B5065B1}">
      <dsp:nvSpPr>
        <dsp:cNvPr id="0" name=""/>
        <dsp:cNvSpPr/>
      </dsp:nvSpPr>
      <dsp:spPr>
        <a:xfrm>
          <a:off x="4095647" y="1939152"/>
          <a:ext cx="1152733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Hiccups</a:t>
          </a:r>
          <a:endParaRPr lang="en-US" sz="1400" kern="1200" dirty="0"/>
        </a:p>
      </dsp:txBody>
      <dsp:txXfrm>
        <a:off x="4095647" y="1939152"/>
        <a:ext cx="1152733" cy="617210"/>
      </dsp:txXfrm>
    </dsp:sp>
    <dsp:sp modelId="{DACC8C26-9090-4E61-AEDA-DB03011983DB}">
      <dsp:nvSpPr>
        <dsp:cNvPr id="0" name=""/>
        <dsp:cNvSpPr/>
      </dsp:nvSpPr>
      <dsp:spPr>
        <a:xfrm>
          <a:off x="4099156" y="2930037"/>
          <a:ext cx="1145715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Hernias</a:t>
          </a:r>
          <a:endParaRPr lang="en-US" sz="1400" kern="1200" dirty="0"/>
        </a:p>
      </dsp:txBody>
      <dsp:txXfrm>
        <a:off x="4099156" y="2930037"/>
        <a:ext cx="1145715" cy="617210"/>
      </dsp:txXfrm>
    </dsp:sp>
    <dsp:sp modelId="{4A012663-F516-4196-ABD0-0175B32AE5FB}">
      <dsp:nvSpPr>
        <dsp:cNvPr id="0" name=""/>
        <dsp:cNvSpPr/>
      </dsp:nvSpPr>
      <dsp:spPr>
        <a:xfrm>
          <a:off x="3599270" y="3822793"/>
          <a:ext cx="1285630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Heart problems</a:t>
          </a:r>
          <a:endParaRPr lang="en-US" sz="1400" kern="1200" dirty="0"/>
        </a:p>
      </dsp:txBody>
      <dsp:txXfrm>
        <a:off x="3599270" y="3822793"/>
        <a:ext cx="1285630" cy="617210"/>
      </dsp:txXfrm>
    </dsp:sp>
    <dsp:sp modelId="{778A2C65-3E72-4291-962E-8B44702B81EC}">
      <dsp:nvSpPr>
        <dsp:cNvPr id="0" name=""/>
        <dsp:cNvSpPr/>
      </dsp:nvSpPr>
      <dsp:spPr>
        <a:xfrm>
          <a:off x="2746979" y="4440599"/>
          <a:ext cx="1440803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Embryonic tail</a:t>
          </a:r>
          <a:endParaRPr lang="en-US" sz="1400" kern="1200" dirty="0"/>
        </a:p>
      </dsp:txBody>
      <dsp:txXfrm>
        <a:off x="2746979" y="4440599"/>
        <a:ext cx="1440803" cy="617210"/>
      </dsp:txXfrm>
    </dsp:sp>
    <dsp:sp modelId="{33248935-46B9-41F7-A7F1-E786603C0C4C}">
      <dsp:nvSpPr>
        <dsp:cNvPr id="0" name=""/>
        <dsp:cNvSpPr/>
      </dsp:nvSpPr>
      <dsp:spPr>
        <a:xfrm>
          <a:off x="1752601" y="4661092"/>
          <a:ext cx="1497475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Embryonic gills</a:t>
          </a:r>
          <a:endParaRPr lang="en-US" sz="1400" kern="1200" dirty="0"/>
        </a:p>
      </dsp:txBody>
      <dsp:txXfrm>
        <a:off x="1752601" y="4661092"/>
        <a:ext cx="1497475" cy="617210"/>
      </dsp:txXfrm>
    </dsp:sp>
    <dsp:sp modelId="{D2B2B67E-0B21-4A55-9DF0-46447D83E45A}">
      <dsp:nvSpPr>
        <dsp:cNvPr id="0" name=""/>
        <dsp:cNvSpPr/>
      </dsp:nvSpPr>
      <dsp:spPr>
        <a:xfrm>
          <a:off x="926831" y="4440599"/>
          <a:ext cx="1216935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Choking</a:t>
          </a:r>
          <a:endParaRPr lang="en-US" sz="1400" kern="1200" dirty="0"/>
        </a:p>
      </dsp:txBody>
      <dsp:txXfrm>
        <a:off x="926831" y="4440599"/>
        <a:ext cx="1216935" cy="617210"/>
      </dsp:txXfrm>
    </dsp:sp>
    <dsp:sp modelId="{CA46232F-F840-46F6-A5D2-0B64C5A0F2EA}">
      <dsp:nvSpPr>
        <dsp:cNvPr id="0" name=""/>
        <dsp:cNvSpPr/>
      </dsp:nvSpPr>
      <dsp:spPr>
        <a:xfrm>
          <a:off x="117053" y="3822793"/>
          <a:ext cx="1287081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Goose- bumps</a:t>
          </a:r>
          <a:endParaRPr lang="en-US" sz="1400" kern="1200" dirty="0"/>
        </a:p>
      </dsp:txBody>
      <dsp:txXfrm>
        <a:off x="117053" y="3822793"/>
        <a:ext cx="1287081" cy="617210"/>
      </dsp:txXfrm>
    </dsp:sp>
    <dsp:sp modelId="{2923C9FE-FE19-41B8-BFF8-D557600CA8E0}">
      <dsp:nvSpPr>
        <dsp:cNvPr id="0" name=""/>
        <dsp:cNvSpPr/>
      </dsp:nvSpPr>
      <dsp:spPr>
        <a:xfrm>
          <a:off x="-287442" y="2930037"/>
          <a:ext cx="1236216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Obesity</a:t>
          </a:r>
          <a:endParaRPr lang="en-US" sz="1400" kern="1200" dirty="0"/>
        </a:p>
      </dsp:txBody>
      <dsp:txXfrm>
        <a:off x="-287442" y="2930037"/>
        <a:ext cx="1236216" cy="617210"/>
      </dsp:txXfrm>
    </dsp:sp>
    <dsp:sp modelId="{6BCB683F-A02C-427F-923D-6295493ABEDE}">
      <dsp:nvSpPr>
        <dsp:cNvPr id="0" name=""/>
        <dsp:cNvSpPr/>
      </dsp:nvSpPr>
      <dsp:spPr>
        <a:xfrm>
          <a:off x="-253067" y="1939152"/>
          <a:ext cx="1167465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Wisdom teeth</a:t>
          </a:r>
          <a:endParaRPr lang="en-US" sz="1400" kern="1200" dirty="0"/>
        </a:p>
      </dsp:txBody>
      <dsp:txXfrm>
        <a:off x="-253067" y="1939152"/>
        <a:ext cx="1167465" cy="617210"/>
      </dsp:txXfrm>
    </dsp:sp>
    <dsp:sp modelId="{4EE9DC82-F670-4F14-A2B9-34E6610FB161}">
      <dsp:nvSpPr>
        <dsp:cNvPr id="0" name=""/>
        <dsp:cNvSpPr/>
      </dsp:nvSpPr>
      <dsp:spPr>
        <a:xfrm>
          <a:off x="336360" y="1046396"/>
          <a:ext cx="848466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Blind spot</a:t>
          </a:r>
          <a:endParaRPr lang="en-US" sz="1400" kern="1200" dirty="0"/>
        </a:p>
      </dsp:txBody>
      <dsp:txXfrm>
        <a:off x="336360" y="1046396"/>
        <a:ext cx="848466" cy="617210"/>
      </dsp:txXfrm>
    </dsp:sp>
    <dsp:sp modelId="{18008AC2-8F78-4C2D-9E14-A5A41C0AD2DD}">
      <dsp:nvSpPr>
        <dsp:cNvPr id="0" name=""/>
        <dsp:cNvSpPr/>
      </dsp:nvSpPr>
      <dsp:spPr>
        <a:xfrm>
          <a:off x="803827" y="428590"/>
          <a:ext cx="1462943" cy="61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Laryngeal nerve</a:t>
          </a:r>
          <a:endParaRPr lang="en-US" sz="1400" kern="1200" dirty="0"/>
        </a:p>
      </dsp:txBody>
      <dsp:txXfrm>
        <a:off x="803827" y="428590"/>
        <a:ext cx="1462943" cy="6172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3441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21598"/>
          <a:ext cx="357736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Natural Selection</a:t>
          </a:r>
          <a:endParaRPr lang="en-US" sz="2000" kern="1200" dirty="0"/>
        </a:p>
      </dsp:txBody>
      <dsp:txXfrm>
        <a:off x="241478" y="21598"/>
        <a:ext cx="3577361" cy="590400"/>
      </dsp:txXfrm>
    </dsp:sp>
    <dsp:sp modelId="{51228DB3-E7D4-486B-A0C1-9A59D129891F}">
      <dsp:nvSpPr>
        <dsp:cNvPr id="0" name=""/>
        <dsp:cNvSpPr/>
      </dsp:nvSpPr>
      <dsp:spPr>
        <a:xfrm>
          <a:off x="0" y="12513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939992"/>
          <a:ext cx="361835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 Flow (migration)</a:t>
          </a:r>
          <a:endParaRPr lang="en-US" sz="2000" kern="1200" dirty="0"/>
        </a:p>
      </dsp:txBody>
      <dsp:txXfrm>
        <a:off x="241478" y="939992"/>
        <a:ext cx="3618353" cy="590400"/>
      </dsp:txXfrm>
    </dsp:sp>
    <dsp:sp modelId="{2DB5D132-AB90-49A4-A479-F0988A86E33E}">
      <dsp:nvSpPr>
        <dsp:cNvPr id="0" name=""/>
        <dsp:cNvSpPr/>
      </dsp:nvSpPr>
      <dsp:spPr>
        <a:xfrm>
          <a:off x="0" y="2140800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1835998"/>
          <a:ext cx="361838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Genetic Drift (chance)</a:t>
          </a:r>
          <a:endParaRPr lang="en-US" sz="2000" kern="1200" dirty="0"/>
        </a:p>
      </dsp:txBody>
      <dsp:txXfrm>
        <a:off x="220980" y="1835998"/>
        <a:ext cx="3618383" cy="590400"/>
      </dsp:txXfrm>
    </dsp:sp>
    <dsp:sp modelId="{56015E43-931D-4CAD-85C0-E9EB84437182}">
      <dsp:nvSpPr>
        <dsp:cNvPr id="0" name=""/>
        <dsp:cNvSpPr/>
      </dsp:nvSpPr>
      <dsp:spPr>
        <a:xfrm>
          <a:off x="0" y="30657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220980" y="2770581"/>
          <a:ext cx="3594067" cy="59040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Mutation</a:t>
          </a:r>
          <a:endParaRPr lang="en-US" sz="2000" kern="1200" dirty="0"/>
        </a:p>
      </dsp:txBody>
      <dsp:txXfrm>
        <a:off x="220980" y="2770581"/>
        <a:ext cx="3594067" cy="590400"/>
      </dsp:txXfrm>
    </dsp:sp>
    <dsp:sp modelId="{69135E1B-6B51-44DB-92D6-59C79915B6B1}">
      <dsp:nvSpPr>
        <dsp:cNvPr id="0" name=""/>
        <dsp:cNvSpPr/>
      </dsp:nvSpPr>
      <dsp:spPr>
        <a:xfrm>
          <a:off x="0" y="39729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5CA0B-81A5-4E81-8BEA-7963A39B6AC0}">
      <dsp:nvSpPr>
        <dsp:cNvPr id="0" name=""/>
        <dsp:cNvSpPr/>
      </dsp:nvSpPr>
      <dsp:spPr>
        <a:xfrm>
          <a:off x="220980" y="3677781"/>
          <a:ext cx="3093720" cy="59040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Nonrandom Mating</a:t>
          </a:r>
          <a:endParaRPr lang="en-US" sz="2000" kern="1200" dirty="0"/>
        </a:p>
      </dsp:txBody>
      <dsp:txXfrm>
        <a:off x="220980" y="3677781"/>
        <a:ext cx="30937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 minVer="12.0">
  <dgm:title val=""/>
  <dgm:desc val=""/>
  <dgm:catLst>
    <dgm:cat type="cycle" pri="9000"/>
    <dgm:cat type="relationship" pri="21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constrLst>
          <dgm:constr type="w" val="1"/>
          <dgm:constr type="h" refType="w"/>
          <dgm:constr type="lMarg"/>
          <dgm:constr type="rMarg"/>
          <dgm:constr type="tMarg"/>
          <dgm:constr type="bMarg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/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constrLst>
                    <dgm:constr type="begPad"/>
                    <dgm:constr type="endPad"/>
                  </dgm:constrLst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1" axis="followSib" ptType="sibTrans" hideLastTrans="0" cnt="1">
                <dgm:layoutNode name="singleconn" styleLbl="sibTrans2D1">
                  <dgm:choose name="Name25">
                    <dgm:if name="Name26" func="var" arg="dir" op="equ" val="norm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if>
                    <dgm:else name="Name27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else>
                  </dgm:choose>
                </dgm:layoutNode>
              </dgm:forEach>
            </dgm:if>
            <dgm:else name="Name28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#1" minVer="12.0">
  <dgm:title val=""/>
  <dgm:desc val=""/>
  <dgm:catLst>
    <dgm:cat type="cycle" pri="9000"/>
    <dgm:cat type="relationship" pri="21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constrLst>
          <dgm:constr type="w" val="1"/>
          <dgm:constr type="h" refType="w"/>
          <dgm:constr type="lMarg"/>
          <dgm:constr type="rMarg"/>
          <dgm:constr type="tMarg"/>
          <dgm:constr type="bMarg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/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constrLst>
                    <dgm:constr type="begPad"/>
                    <dgm:constr type="endPad"/>
                  </dgm:constrLst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1" axis="followSib" ptType="sibTrans" hideLastTrans="0" cnt="1">
                <dgm:layoutNode name="singleconn" styleLbl="sibTrans2D1">
                  <dgm:choose name="Name25">
                    <dgm:if name="Name26" func="var" arg="dir" op="equ" val="norm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if>
                    <dgm:else name="Name27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else>
                  </dgm:choose>
                </dgm:layoutNode>
              </dgm:forEach>
            </dgm:if>
            <dgm:else name="Name28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#1" minVer="12.0">
  <dgm:title val=""/>
  <dgm:desc val=""/>
  <dgm:catLst>
    <dgm:cat type="cycle" pri="9000"/>
    <dgm:cat type="relationship" pri="21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constrLst>
          <dgm:constr type="w" val="1"/>
          <dgm:constr type="h" refType="w"/>
          <dgm:constr type="lMarg"/>
          <dgm:constr type="rMarg"/>
          <dgm:constr type="tMarg"/>
          <dgm:constr type="bMarg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/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constrLst>
                    <dgm:constr type="begPad"/>
                    <dgm:constr type="endPad"/>
                  </dgm:constrLst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1" axis="followSib" ptType="sibTrans" hideLastTrans="0" cnt="1">
                <dgm:layoutNode name="singleconn" styleLbl="sibTrans2D1">
                  <dgm:choose name="Name25">
                    <dgm:if name="Name26" func="var" arg="dir" op="equ" val="norm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if>
                    <dgm:else name="Name27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else>
                  </dgm:choose>
                </dgm:layoutNode>
              </dgm:forEach>
            </dgm:if>
            <dgm:else name="Name28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7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cshlp.org/content/20/8/1001/F1.expansion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2000" TargetMode="External"/><Relationship Id="rId3" Type="http://schemas.openxmlformats.org/officeDocument/2006/relationships/hyperlink" Target="http://en.wikipedia.org/wiki/Golden_Hamster" TargetMode="External"/><Relationship Id="rId7" Type="http://schemas.openxmlformats.org/officeDocument/2006/relationships/hyperlink" Target="http://en.wikipedia.org/wiki/189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1492" TargetMode="External"/><Relationship Id="rId5" Type="http://schemas.openxmlformats.org/officeDocument/2006/relationships/hyperlink" Target="http://en.wikipedia.org/wiki/1930" TargetMode="External"/><Relationship Id="rId4" Type="http://schemas.openxmlformats.org/officeDocument/2006/relationships/hyperlink" Target="http://en.wikipedia.org/wiki/Syri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Snow geese (blue, white, experimentally pink) – pos. </a:t>
            </a:r>
            <a:r>
              <a:rPr lang="en-US" dirty="0" err="1" smtClean="0"/>
              <a:t>assortative</a:t>
            </a:r>
            <a:r>
              <a:rPr lang="en-US" dirty="0" smtClean="0"/>
              <a:t> mating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Coincidence or common ancestry?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at</a:t>
            </a:r>
            <a:r>
              <a:rPr lang="en-US" baseline="0" dirty="0" smtClean="0"/>
              <a:t> 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analyzed more than 1000 </a:t>
            </a:r>
            <a:r>
              <a:rPr lang="en-US" dirty="0" err="1" smtClean="0"/>
              <a:t>orthologous</a:t>
            </a:r>
            <a:r>
              <a:rPr lang="en-US" dirty="0" smtClean="0"/>
              <a:t> genes in 33 fully sequenced mammalian genomes, reconstructed their ancestral </a:t>
            </a:r>
            <a:r>
              <a:rPr lang="en-US" dirty="0" err="1" smtClean="0"/>
              <a:t>isochore</a:t>
            </a:r>
            <a:r>
              <a:rPr lang="en-US" dirty="0" smtClean="0"/>
              <a:t> organization in the maximum likelihood framework, and explored the evolution of third-</a:t>
            </a:r>
            <a:r>
              <a:rPr lang="en-US" dirty="0" err="1" smtClean="0"/>
              <a:t>codon</a:t>
            </a:r>
            <a:r>
              <a:rPr lang="en-US" dirty="0" smtClean="0"/>
              <a:t> position GC content in representatives of 16 orders and 27 families. 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Figure </a:t>
            </a:r>
            <a:r>
              <a:rPr lang="en-US" dirty="0" smtClean="0"/>
              <a:t>1. Genomic third-</a:t>
            </a:r>
            <a:r>
              <a:rPr lang="en-US" dirty="0" err="1" smtClean="0"/>
              <a:t>codon</a:t>
            </a:r>
            <a:r>
              <a:rPr lang="en-US" dirty="0" smtClean="0"/>
              <a:t> position GC-content (GC3) evolution in placental mammals. Colors reflect current or estimated average GC3 on 1138 </a:t>
            </a:r>
            <a:r>
              <a:rPr lang="en-US" dirty="0" err="1" smtClean="0"/>
              <a:t>orthologous</a:t>
            </a:r>
            <a:r>
              <a:rPr lang="en-US" dirty="0" smtClean="0"/>
              <a:t> genes (green, low GC; yellow, medium GC; red, high GC). current or estimated average GC3 on 1138 </a:t>
            </a:r>
            <a:r>
              <a:rPr lang="en-US" dirty="0" err="1" smtClean="0"/>
              <a:t>orthologous</a:t>
            </a:r>
            <a:r>
              <a:rPr lang="en-US" dirty="0" smtClean="0"/>
              <a:t> genes. Branch lengths quantify the amount of GC3 divergence: the branch connecting nodes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  <a:r>
              <a:rPr lang="en-US" dirty="0" smtClean="0"/>
              <a:t> has a length proportional to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i,j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Equation 2</a:t>
            </a:r>
            <a:r>
              <a:rPr lang="en-US" dirty="0" smtClean="0"/>
              <a:t>). The estimated ancestral GC content of the placental ancestor is 46.2%.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“dog diversity is from</a:t>
            </a:r>
            <a:r>
              <a:rPr lang="en-US" baseline="0" dirty="0" smtClean="0"/>
              <a:t> a small genetic toolkit”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believe that evolution,</a:t>
            </a:r>
            <a:r>
              <a:rPr lang="en-US" baseline="0" dirty="0" smtClean="0"/>
              <a:t> as the explanation for the diversity of all life, is true, false or are you not sure?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should you </a:t>
            </a:r>
            <a:r>
              <a:rPr lang="en-US" i="1" dirty="0" smtClean="0"/>
              <a:t>accept</a:t>
            </a:r>
            <a:r>
              <a:rPr lang="en-US" dirty="0" smtClean="0"/>
              <a:t> evolution?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 diversity of all</a:t>
            </a:r>
            <a:r>
              <a:rPr lang="en-US" baseline="0" dirty="0" smtClean="0"/>
              <a:t>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Helicobacter</a:t>
            </a:r>
            <a:r>
              <a:rPr lang="en-US" i="1" baseline="0" dirty="0" smtClean="0"/>
              <a:t> pylori</a:t>
            </a:r>
            <a:r>
              <a:rPr lang="en-US" i="0" baseline="0" dirty="0" smtClean="0"/>
              <a:t>; </a:t>
            </a:r>
            <a:r>
              <a:rPr lang="en-US" i="0" baseline="0" dirty="0" err="1" smtClean="0"/>
              <a:t>clarithromycin</a:t>
            </a:r>
            <a:r>
              <a:rPr lang="en-US" i="0" baseline="0" dirty="0" smtClean="0"/>
              <a:t> resistance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Auricularis</a:t>
            </a:r>
            <a:r>
              <a:rPr lang="en-US" baseline="0" dirty="0" smtClean="0"/>
              <a:t> muscles (wiggle ears); vitamin C gene “broken” in the same way in all great apes, functional in other mammals; grasping reflex in human babies (grasping for hair on breasts); male nipples; www.freewebs.com/oolon/SMOGGM.htm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Creationists</a:t>
            </a:r>
            <a:r>
              <a:rPr lang="en-US" baseline="0" dirty="0" smtClean="0"/>
              <a:t> - </a:t>
            </a:r>
            <a:r>
              <a:rPr lang="en-US" dirty="0" smtClean="0"/>
              <a:t>Not everything could have been</a:t>
            </a:r>
            <a:r>
              <a:rPr lang="en-US" baseline="0" dirty="0" smtClean="0"/>
              <a:t> selected for in increments; </a:t>
            </a:r>
            <a:r>
              <a:rPr lang="en-US" b="1" baseline="0" dirty="0" smtClean="0"/>
              <a:t>because you can understand NS without understanding genetics – Darwin did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It is possible that Australia was colonized by a small founder population that lacked the B allele;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graft skin and won’t be rejected; </a:t>
            </a:r>
            <a:r>
              <a:rPr lang="en-US" dirty="0" smtClean="0">
                <a:hlinkClick r:id="rId3" tooltip="Golden Hamster"/>
              </a:rPr>
              <a:t>Golden Hamster</a:t>
            </a:r>
            <a:r>
              <a:rPr lang="en-US" dirty="0" smtClean="0"/>
              <a:t>, of which the vast majority are descended from a single litter found in the </a:t>
            </a:r>
            <a:r>
              <a:rPr lang="en-US" dirty="0" smtClean="0">
                <a:hlinkClick r:id="rId4" tooltip="Syria"/>
              </a:rPr>
              <a:t>Syrian</a:t>
            </a:r>
            <a:r>
              <a:rPr lang="en-US" dirty="0" smtClean="0"/>
              <a:t> desert around </a:t>
            </a:r>
            <a:r>
              <a:rPr lang="en-US" dirty="0" smtClean="0">
                <a:hlinkClick r:id="rId5" tooltip="1930"/>
              </a:rPr>
              <a:t>1930</a:t>
            </a:r>
            <a:r>
              <a:rPr lang="en-US" dirty="0" smtClean="0"/>
              <a:t>; bison almost to extinction by 1890; </a:t>
            </a:r>
            <a:r>
              <a:rPr lang="en-US" b="1" dirty="0" err="1" smtClean="0"/>
              <a:t>YearAmerican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bison (</a:t>
            </a:r>
            <a:r>
              <a:rPr lang="en-US" b="1" dirty="0" err="1" smtClean="0"/>
              <a:t>est</a:t>
            </a:r>
            <a:r>
              <a:rPr lang="en-US" b="1" dirty="0" smtClean="0"/>
              <a:t>) </a:t>
            </a:r>
            <a:r>
              <a:rPr lang="en-US" dirty="0" smtClean="0"/>
              <a:t>Before </a:t>
            </a:r>
            <a:r>
              <a:rPr lang="en-US" dirty="0" smtClean="0">
                <a:hlinkClick r:id="rId6" tooltip="1492"/>
              </a:rPr>
              <a:t>1492</a:t>
            </a:r>
            <a:r>
              <a:rPr lang="en-US" dirty="0" smtClean="0"/>
              <a:t>: 60,000,000; </a:t>
            </a:r>
            <a:r>
              <a:rPr lang="en-US" dirty="0" smtClean="0">
                <a:hlinkClick r:id="rId7" tooltip="1890"/>
              </a:rPr>
              <a:t>1890</a:t>
            </a:r>
            <a:r>
              <a:rPr lang="en-US" dirty="0" smtClean="0"/>
              <a:t>:750; </a:t>
            </a:r>
            <a:r>
              <a:rPr lang="en-US" dirty="0" smtClean="0">
                <a:hlinkClick r:id="rId8" tooltip="2000"/>
              </a:rPr>
              <a:t>2000</a:t>
            </a:r>
            <a:r>
              <a:rPr lang="en-US" dirty="0" smtClean="0"/>
              <a:t>: 360,000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kumimoji="0" lang="en-US" smtClean="0"/>
              <a:pPr/>
              <a:t>3/23/2012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kumimoji="0" lang="en-US" smtClean="0"/>
              <a:pPr/>
              <a:t>3/23/2012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kumimoji="0" lang="en-US" smtClean="0"/>
              <a:pPr/>
              <a:t>3/23/2012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kumimoji="0" lang="en-US" smtClean="0"/>
              <a:pPr/>
              <a:t>3/23/2012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sz="40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kumimoji="0" lang="en-US" smtClean="0"/>
              <a:pPr/>
              <a:t>3/23/2012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kumimoji="0" lang="en-US" smtClean="0"/>
              <a:pPr/>
              <a:t>3/23/2012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kumimoji="0" lang="en-US" smtClean="0"/>
              <a:pPr/>
              <a:t>3/23/2012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kumimoji="0" lang="en-US" smtClean="0"/>
              <a:pPr/>
              <a:t>3/23/2012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kumimoji="0" lang="en-US" smtClean="0"/>
              <a:pPr/>
              <a:t>3/23/2012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3/23/2012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CexojNPz2c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h7OcIDN_s&amp;feature+youtube_gdata_player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h7OcIDN_s&amp;gl=US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h7OcIDN_s&amp;gl=US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rwin Drawing - J.Q. Sirls - no qu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-51179"/>
            <a:ext cx="4714167" cy="5613779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Evolution: it's just Genetics over time</a:t>
            </a:r>
            <a:br>
              <a:rPr dirty="0" smtClean="0"/>
            </a:br>
            <a:r>
              <a:rPr lang="en-US" sz="2400" dirty="0" smtClean="0"/>
              <a:t>Community of reason</a:t>
            </a:r>
            <a:br>
              <a:rPr lang="en-US" sz="2400" dirty="0" smtClean="0"/>
            </a:br>
            <a:r>
              <a:rPr lang="en-US" sz="2400" dirty="0" smtClean="0"/>
              <a:t>18 March, 2012</a:t>
            </a:r>
            <a:endParaRPr lang="en-US" sz="2400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>
            <a:extLst/>
          </a:lstStyle>
          <a:p>
            <a:r>
              <a:rPr lang="en-US" dirty="0" smtClean="0"/>
              <a:t>Mindy L. Walker, Ph.D.</a:t>
            </a:r>
          </a:p>
          <a:p>
            <a:r>
              <a:rPr lang="en-US" dirty="0" smtClean="0"/>
              <a:t>Assistant Professor of Biology</a:t>
            </a:r>
          </a:p>
          <a:p>
            <a:r>
              <a:rPr lang="en-US" dirty="0" err="1" smtClean="0"/>
              <a:t>Rockhurst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Then, whether you like it or not…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sz="4800" dirty="0" smtClean="0"/>
              <a:t>you believe in evolution.</a:t>
            </a:r>
            <a:endParaRPr lang="en-US" sz="4800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267200" y="1447800"/>
          <a:ext cx="46482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believe in drug-resistance…</a:t>
            </a:r>
            <a:endParaRPr lang="en-US" dirty="0"/>
          </a:p>
        </p:txBody>
      </p:sp>
      <p:sp>
        <p:nvSpPr>
          <p:cNvPr id="5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sz="4800" dirty="0" smtClean="0"/>
              <a:t>you believe in evolution.</a:t>
            </a:r>
          </a:p>
          <a:p>
            <a:pPr>
              <a:lnSpc>
                <a:spcPct val="114000"/>
              </a:lnSpc>
            </a:pPr>
            <a:endParaRPr lang="en-US" sz="4800" dirty="0" smtClean="0"/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419600" y="1371600"/>
          <a:ext cx="4275138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-pylor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762000"/>
            <a:ext cx="7178933" cy="5312409"/>
          </a:xfrm>
        </p:spPr>
      </p:pic>
      <p:sp>
        <p:nvSpPr>
          <p:cNvPr id="8" name="Rectangle 7"/>
          <p:cNvSpPr/>
          <p:nvPr/>
        </p:nvSpPr>
        <p:spPr>
          <a:xfrm>
            <a:off x="5410200" y="6477000"/>
            <a:ext cx="3733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http://www.answersingenesis.org/articles/nab/is-natural-selection-evolution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udeau ID-carto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-1"/>
            <a:ext cx="5137079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believe you have a tailbone…</a:t>
            </a:r>
            <a:endParaRPr lang="en-US" dirty="0"/>
          </a:p>
        </p:txBody>
      </p:sp>
      <p:sp>
        <p:nvSpPr>
          <p:cNvPr id="5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sz="4800" dirty="0" smtClean="0"/>
              <a:t>you believe in evolution.</a:t>
            </a:r>
          </a:p>
          <a:p>
            <a:pPr>
              <a:lnSpc>
                <a:spcPct val="114000"/>
              </a:lnSpc>
            </a:pPr>
            <a:endParaRPr lang="en-US" sz="4800" dirty="0" smtClean="0"/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3733800" y="1143000"/>
          <a:ext cx="496093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4" descr="recurrent laryngeal nerv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3429000"/>
            <a:ext cx="238835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believe in lactose intolerance…</a:t>
            </a:r>
            <a:endParaRPr lang="en-US" dirty="0"/>
          </a:p>
        </p:txBody>
      </p:sp>
      <p:sp>
        <p:nvSpPr>
          <p:cNvPr id="5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sz="4800" dirty="0" smtClean="0"/>
              <a:t>you believe in evolution.</a:t>
            </a:r>
          </a:p>
          <a:p>
            <a:pPr>
              <a:lnSpc>
                <a:spcPct val="114000"/>
              </a:lnSpc>
            </a:pPr>
            <a:endParaRPr lang="en-US" sz="4800" dirty="0" smtClean="0"/>
          </a:p>
          <a:p>
            <a:endParaRPr lang="en-US" dirty="0"/>
          </a:p>
        </p:txBody>
      </p:sp>
      <p:pic>
        <p:nvPicPr>
          <p:cNvPr id="6" name="Content Placeholder 5" descr="Milk-Does-Body-Goo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409900"/>
            <a:ext cx="2800036" cy="2847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42950"/>
            <a:ext cx="7620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29200" y="6096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http://www.spiegel.de/international/zeitgeist/0,1518,723310,00.html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Mechanisms of evolution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chemeClr val="accent1"/>
                </a:solidFill>
              </a:rPr>
              <a:t>5 processes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493837"/>
            <a:ext cx="4038600" cy="4525963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sz="2400" dirty="0" smtClean="0"/>
              <a:t>Tendency toward </a:t>
            </a:r>
            <a:r>
              <a:rPr lang="en-US" sz="2400" b="1" dirty="0" smtClean="0"/>
              <a:t>pan-</a:t>
            </a:r>
            <a:r>
              <a:rPr lang="en-US" sz="2400" b="1" dirty="0" err="1" smtClean="0"/>
              <a:t>selectionism</a:t>
            </a:r>
            <a:r>
              <a:rPr lang="en-US" sz="2400" b="1" dirty="0" smtClean="0"/>
              <a:t> </a:t>
            </a:r>
            <a:r>
              <a:rPr lang="en-US" sz="2400" dirty="0" smtClean="0"/>
              <a:t>– often used by Creationists/ID “theorists” as evidence against evolution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darwi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3276600"/>
            <a:ext cx="2681111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122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Ultra-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481226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-ism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pic>
        <p:nvPicPr>
          <p:cNvPr id="7" name="Content Placeholder 6" descr="Chaetodipus coat evol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4364" y="1371599"/>
            <a:ext cx="6011836" cy="5206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hereditary material</a:t>
            </a:r>
          </a:p>
          <a:p>
            <a:r>
              <a:rPr lang="en-US" dirty="0" smtClean="0"/>
              <a:t>Genes = elements passed down from generation to generation</a:t>
            </a:r>
          </a:p>
          <a:p>
            <a:r>
              <a:rPr lang="en-US" dirty="0" smtClean="0"/>
              <a:t>Alleles = different forms of genes</a:t>
            </a:r>
          </a:p>
          <a:p>
            <a:endParaRPr lang="en-US" dirty="0"/>
          </a:p>
        </p:txBody>
      </p:sp>
      <p:pic>
        <p:nvPicPr>
          <p:cNvPr id="8" name="Picture 7" descr="Punnett s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9032" y="4038600"/>
            <a:ext cx="2101516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Flow</a:t>
            </a:r>
            <a:endParaRPr lang="en-US" dirty="0"/>
          </a:p>
        </p:txBody>
      </p:sp>
      <p:pic>
        <p:nvPicPr>
          <p:cNvPr id="8" name="Content Placeholder 7" descr="crotaphyt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057400"/>
            <a:ext cx="4591050" cy="343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error in founding pop or in survivorship</a:t>
            </a:r>
            <a:endParaRPr lang="en-US" dirty="0"/>
          </a:p>
        </p:txBody>
      </p:sp>
      <p:pic>
        <p:nvPicPr>
          <p:cNvPr id="4" name="Picture 5" descr="aussie-kid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24200"/>
            <a:ext cx="4419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pic>
        <p:nvPicPr>
          <p:cNvPr id="4" name="Content Placeholder 3" descr="CIMG4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Nonrandom Mating</a:t>
            </a:r>
            <a:endParaRPr lang="en-US" dirty="0"/>
          </a:p>
        </p:txBody>
      </p:sp>
      <p:pic>
        <p:nvPicPr>
          <p:cNvPr id="4" name="Picture 5" descr="BlueGoos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784350"/>
            <a:ext cx="5886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Genetic evidence of 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…is universal.</a:t>
            </a:r>
            <a:endParaRPr lang="en-US" sz="4800" dirty="0"/>
          </a:p>
        </p:txBody>
      </p:sp>
      <p:pic>
        <p:nvPicPr>
          <p:cNvPr id="5" name="Content Placeholder 4" descr="bullet a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3276600"/>
            <a:ext cx="1933575" cy="2314575"/>
          </a:xfrm>
        </p:spPr>
      </p:pic>
      <p:pic>
        <p:nvPicPr>
          <p:cNvPr id="8" name="Picture 7" descr="E. co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438400"/>
            <a:ext cx="1947862" cy="1407579"/>
          </a:xfrm>
          <a:prstGeom prst="rect">
            <a:avLst/>
          </a:prstGeom>
        </p:spPr>
      </p:pic>
      <p:pic>
        <p:nvPicPr>
          <p:cNvPr id="9" name="Picture 8" descr="Australia group pic 2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219200"/>
            <a:ext cx="3810000" cy="2540000"/>
          </a:xfrm>
          <a:prstGeom prst="rect">
            <a:avLst/>
          </a:prstGeom>
        </p:spPr>
      </p:pic>
      <p:pic>
        <p:nvPicPr>
          <p:cNvPr id="7" name="Picture 6" descr="bunny (aka cutest picture ever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581400"/>
            <a:ext cx="2223770" cy="2590800"/>
          </a:xfrm>
          <a:prstGeom prst="rect">
            <a:avLst/>
          </a:prstGeom>
        </p:spPr>
      </p:pic>
      <p:pic>
        <p:nvPicPr>
          <p:cNvPr id="13" name="Picture 12" descr="bromeliad - Guzman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200" y="4064000"/>
            <a:ext cx="2540000" cy="2794000"/>
          </a:xfrm>
          <a:prstGeom prst="rect">
            <a:avLst/>
          </a:prstGeom>
        </p:spPr>
      </p:pic>
      <p:pic>
        <p:nvPicPr>
          <p:cNvPr id="19" name="Picture 18" descr="Danny Brown TR photo, MD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76008" y="4800600"/>
            <a:ext cx="2367992" cy="1843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…is universal.</a:t>
            </a:r>
            <a:endParaRPr lang="en-US" sz="4800" dirty="0"/>
          </a:p>
        </p:txBody>
      </p:sp>
      <p:pic>
        <p:nvPicPr>
          <p:cNvPr id="5" name="Content Placeholder 4" descr="universal genetic cod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188" y="1767681"/>
            <a:ext cx="4000500" cy="4191000"/>
          </a:xfrm>
        </p:spPr>
      </p:pic>
      <p:sp>
        <p:nvSpPr>
          <p:cNvPr id="6" name="Rectangle 5"/>
          <p:cNvSpPr/>
          <p:nvPr/>
        </p:nvSpPr>
        <p:spPr>
          <a:xfrm>
            <a:off x="6019800" y="6096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http://www.pnas.org/content/105/43.cover-expansion</a:t>
            </a:r>
            <a:endParaRPr lang="en-US" sz="900" dirty="0"/>
          </a:p>
        </p:txBody>
      </p:sp>
      <p:pic>
        <p:nvPicPr>
          <p:cNvPr id="7" name="Picture 8" descr="Fig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0"/>
            <a:ext cx="4454770" cy="241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5" name="Content Placeholder 4" descr="humanChimpChromosomes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174467"/>
            <a:ext cx="3200400" cy="54549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“Modern Genetics Confirms Evolution”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6553200"/>
            <a:ext cx="2743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http://www.thetech.org/genetics/ask.php?id=229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are shared</a:t>
            </a:r>
            <a:endParaRPr lang="en-US" dirty="0"/>
          </a:p>
        </p:txBody>
      </p:sp>
      <p:pic>
        <p:nvPicPr>
          <p:cNvPr id="8" name="Content Placeholder 7" descr="GC content in orthologous gen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6389277" cy="5216245"/>
          </a:xfrm>
        </p:spPr>
      </p:pic>
      <p:sp>
        <p:nvSpPr>
          <p:cNvPr id="9" name="Rectangle 8"/>
          <p:cNvSpPr/>
          <p:nvPr/>
        </p:nvSpPr>
        <p:spPr>
          <a:xfrm>
            <a:off x="5334000" y="64008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http://genome.cshlp.org/content/20/8/1001.full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Sequences in the genome thought to be derived from ancestral viral infection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“Evolution: Genetic Evidence – ERVs”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over time</a:t>
            </a:r>
          </a:p>
          <a:p>
            <a:r>
              <a:rPr lang="en-US" dirty="0" smtClean="0"/>
              <a:t>Change(s in allele frequencies in a population) over time</a:t>
            </a:r>
          </a:p>
          <a:p>
            <a:r>
              <a:rPr lang="en-US" dirty="0" smtClean="0"/>
              <a:t>This can take a long, long time (think 3.5 </a:t>
            </a:r>
            <a:r>
              <a:rPr lang="en-US" i="1" dirty="0" smtClean="0"/>
              <a:t>billion</a:t>
            </a:r>
            <a:r>
              <a:rPr lang="en-US" dirty="0" smtClean="0"/>
              <a:t> years)</a:t>
            </a:r>
          </a:p>
          <a:p>
            <a:endParaRPr lang="en-US" dirty="0" smtClean="0"/>
          </a:p>
        </p:txBody>
      </p:sp>
      <p:pic>
        <p:nvPicPr>
          <p:cNvPr id="4" name="Picture 3" descr="Turkey evo carto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7001" y="3810000"/>
            <a:ext cx="2911974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Nonfunctional sequences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“Evolution: Genetic Evidence – </a:t>
            </a:r>
            <a:r>
              <a:rPr lang="en-US" dirty="0" err="1" smtClean="0">
                <a:hlinkClick r:id="rId2"/>
              </a:rPr>
              <a:t>Pseudogenes</a:t>
            </a:r>
            <a:r>
              <a:rPr lang="en-US" dirty="0" smtClean="0">
                <a:hlinkClick r:id="rId2"/>
              </a:rPr>
              <a:t>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Transposons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“Jumping genes”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“Evolution: Genetic Evidence – </a:t>
            </a:r>
            <a:r>
              <a:rPr lang="en-US" dirty="0" err="1" smtClean="0">
                <a:hlinkClick r:id="rId2"/>
              </a:rPr>
              <a:t>Transposons</a:t>
            </a:r>
            <a:r>
              <a:rPr lang="en-US" dirty="0" smtClean="0">
                <a:hlinkClick r:id="rId2"/>
              </a:rPr>
              <a:t>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10765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Genes that regulate the timing and expression of other genes</a:t>
            </a:r>
          </a:p>
          <a:p>
            <a:r>
              <a:rPr lang="en-US" sz="4400" dirty="0" smtClean="0"/>
              <a:t>Small changes can bring about large-scale transformations.</a:t>
            </a:r>
            <a:endParaRPr lang="en-US" sz="4400" dirty="0"/>
          </a:p>
        </p:txBody>
      </p:sp>
      <p:pic>
        <p:nvPicPr>
          <p:cNvPr id="6" name="Picture 4" descr="nature01655-f1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39" y="1600200"/>
            <a:ext cx="34417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068108" cy="230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3352800" cy="240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623435"/>
            <a:ext cx="3724275" cy="22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75" y="2286000"/>
            <a:ext cx="2333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81000"/>
            <a:ext cx="42386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difference can genes possibly make?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dog gene frequencies</a:t>
            </a:r>
            <a:endParaRPr lang="en-US" dirty="0"/>
          </a:p>
        </p:txBody>
      </p:sp>
      <p:pic>
        <p:nvPicPr>
          <p:cNvPr id="7" name="Content Placeholder 6" descr="dog allele freq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043" y="1447800"/>
            <a:ext cx="8447157" cy="4857115"/>
          </a:xfrm>
        </p:spPr>
      </p:pic>
      <p:sp>
        <p:nvSpPr>
          <p:cNvPr id="8" name="Rectangle 7"/>
          <p:cNvSpPr/>
          <p:nvPr/>
        </p:nvSpPr>
        <p:spPr>
          <a:xfrm>
            <a:off x="7043401" y="6324600"/>
            <a:ext cx="16433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www.Nationalgeographic.com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make all the difference!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is just genetics over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allele frequencies in a population over a generation</a:t>
            </a:r>
            <a:endParaRPr lang="en-US" dirty="0"/>
          </a:p>
        </p:txBody>
      </p:sp>
      <p:pic>
        <p:nvPicPr>
          <p:cNvPr id="5" name="Content Placeholder 4" descr="gene freq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77533"/>
            <a:ext cx="3810000" cy="2751667"/>
          </a:xfrm>
        </p:spPr>
      </p:pic>
      <p:pic>
        <p:nvPicPr>
          <p:cNvPr id="6" name="Picture 5" descr="gene freq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000250"/>
            <a:ext cx="42418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frequencies: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Milk Chocolate </a:t>
            </a:r>
            <a:r>
              <a:rPr lang="en-US" dirty="0" smtClean="0"/>
              <a:t>= 16</a:t>
            </a:r>
          </a:p>
          <a:p>
            <a:pPr lvl="1"/>
            <a:r>
              <a:rPr lang="en-US" dirty="0" err="1" smtClean="0">
                <a:solidFill>
                  <a:srgbClr val="EC9CDD"/>
                </a:solidFill>
              </a:rPr>
              <a:t>Krackel</a:t>
            </a:r>
            <a:r>
              <a:rPr lang="en-US" dirty="0" smtClean="0">
                <a:solidFill>
                  <a:srgbClr val="EC9CDD"/>
                </a:solidFill>
              </a:rPr>
              <a:t> </a:t>
            </a:r>
            <a:r>
              <a:rPr lang="en-US" dirty="0" smtClean="0"/>
              <a:t>= 14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Mr. </a:t>
            </a:r>
            <a:r>
              <a:rPr lang="en-US" dirty="0" err="1" smtClean="0">
                <a:solidFill>
                  <a:srgbClr val="FFFF00"/>
                </a:solidFill>
              </a:rPr>
              <a:t>Goodbar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= 14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Special Dark </a:t>
            </a:r>
            <a:r>
              <a:rPr lang="en-US" dirty="0" smtClean="0"/>
              <a:t>= 1</a:t>
            </a:r>
          </a:p>
          <a:p>
            <a:r>
              <a:rPr lang="en-US" dirty="0" smtClean="0"/>
              <a:t>After one generation of selection…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Milk Chocolate </a:t>
            </a:r>
            <a:r>
              <a:rPr lang="en-US" dirty="0" smtClean="0"/>
              <a:t>= </a:t>
            </a:r>
          </a:p>
          <a:p>
            <a:pPr lvl="1"/>
            <a:r>
              <a:rPr lang="en-US" dirty="0" err="1" smtClean="0">
                <a:solidFill>
                  <a:srgbClr val="EC9CDD"/>
                </a:solidFill>
              </a:rPr>
              <a:t>Krackel</a:t>
            </a:r>
            <a:r>
              <a:rPr lang="en-US" dirty="0" smtClean="0">
                <a:solidFill>
                  <a:srgbClr val="EC9CDD"/>
                </a:solidFill>
              </a:rPr>
              <a:t> </a:t>
            </a:r>
            <a:r>
              <a:rPr lang="en-US" dirty="0" smtClean="0"/>
              <a:t>=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Mr. </a:t>
            </a:r>
            <a:r>
              <a:rPr lang="en-US" dirty="0" err="1" smtClean="0">
                <a:solidFill>
                  <a:srgbClr val="FFFF00"/>
                </a:solidFill>
              </a:rPr>
              <a:t>Goodbar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=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Special Dark </a:t>
            </a:r>
            <a:r>
              <a:rPr lang="en-US" dirty="0" smtClean="0"/>
              <a:t>=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logic time spir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3CAEB"/>
              </a:clrFrom>
              <a:clrTo>
                <a:srgbClr val="A3CAE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85" y="0"/>
            <a:ext cx="90714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– consider this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believe that evolution, as the explanation for the diversity of all life, is true, false or are you not sure?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Survey says…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5" descr="EvolutionSurv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763" y="609600"/>
            <a:ext cx="42989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logic time spir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3CAEB"/>
              </a:clrFrom>
              <a:clrTo>
                <a:srgbClr val="A3CAE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85" y="0"/>
            <a:ext cx="90714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</a:t>
            </a:r>
            <a:r>
              <a:rPr lang="en-US" b="1" i="1" dirty="0" smtClean="0"/>
              <a:t>believe</a:t>
            </a:r>
            <a:r>
              <a:rPr lang="en-US" dirty="0" smtClean="0"/>
              <a:t> that evolution, as the explanation for the diversity of all life, is true, false or are you not sure?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believe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Mutation?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Reproduction?</a:t>
            </a:r>
            <a:endParaRPr lang="en-US" sz="4800" dirty="0"/>
          </a:p>
        </p:txBody>
      </p:sp>
      <p:pic>
        <p:nvPicPr>
          <p:cNvPr id="6" name="Picture 5" descr="Shmemmy-p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3790880" cy="4191000"/>
          </a:xfrm>
          <a:prstGeom prst="rect">
            <a:avLst/>
          </a:prstGeom>
        </p:spPr>
      </p:pic>
      <p:pic>
        <p:nvPicPr>
          <p:cNvPr id="7" name="Picture 6" descr="adorab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312285"/>
            <a:ext cx="2581275" cy="431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PPT2007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0312F0-786A-45B4-AD29-87F43A6C65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On-screen Show (4:3)</PresentationFormat>
  <Paragraphs>142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IntroPPT2007</vt:lpstr>
      <vt:lpstr>Evolution: it's just Genetics over time Community of reason 18 March, 2012</vt:lpstr>
      <vt:lpstr>Genetics</vt:lpstr>
      <vt:lpstr>Evolution</vt:lpstr>
      <vt:lpstr>Changes in allele frequencies in a population over a generation</vt:lpstr>
      <vt:lpstr>Experiment time.</vt:lpstr>
      <vt:lpstr>Survey – consider this question</vt:lpstr>
      <vt:lpstr>Survey says…</vt:lpstr>
      <vt:lpstr>One more time</vt:lpstr>
      <vt:lpstr>Do you believe in…</vt:lpstr>
      <vt:lpstr>Then, whether you like it or not…</vt:lpstr>
      <vt:lpstr>If you believe in drug-resistance…</vt:lpstr>
      <vt:lpstr>Slide 12</vt:lpstr>
      <vt:lpstr>Slide 13</vt:lpstr>
      <vt:lpstr>If you believe you have a tailbone…</vt:lpstr>
      <vt:lpstr>If you believe in lactose intolerance…</vt:lpstr>
      <vt:lpstr>Slide 16</vt:lpstr>
      <vt:lpstr>Mechanisms of evolution</vt:lpstr>
      <vt:lpstr>5 processes</vt:lpstr>
      <vt:lpstr>Selection</vt:lpstr>
      <vt:lpstr>Gene Flow</vt:lpstr>
      <vt:lpstr>Genetic Drift</vt:lpstr>
      <vt:lpstr>Mutation</vt:lpstr>
      <vt:lpstr>Nonrandom Mating</vt:lpstr>
      <vt:lpstr>Genetic evidence of evolution</vt:lpstr>
      <vt:lpstr>DNA</vt:lpstr>
      <vt:lpstr>The Genetic Code</vt:lpstr>
      <vt:lpstr>Chromosomes</vt:lpstr>
      <vt:lpstr>Genes are shared</vt:lpstr>
      <vt:lpstr>ERVs</vt:lpstr>
      <vt:lpstr>Pseudogenes</vt:lpstr>
      <vt:lpstr>Transposons</vt:lpstr>
      <vt:lpstr>Regulatory Genes</vt:lpstr>
      <vt:lpstr>Slide 33</vt:lpstr>
      <vt:lpstr>How much difference can genes possibly make?</vt:lpstr>
      <vt:lpstr>Changes in dog gene frequencies</vt:lpstr>
      <vt:lpstr>Genes make all the difference!</vt:lpstr>
      <vt:lpstr>Thank you!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2012-03-15T00:57:42Z</dcterms:created>
  <dcterms:modified xsi:type="dcterms:W3CDTF">2012-03-23T15:47:10Z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